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4" r:id="rId3"/>
    <p:sldId id="287" r:id="rId4"/>
    <p:sldId id="288" r:id="rId5"/>
    <p:sldId id="289" r:id="rId6"/>
    <p:sldId id="290" r:id="rId7"/>
    <p:sldId id="291" r:id="rId8"/>
    <p:sldId id="292" r:id="rId9"/>
    <p:sldId id="285" r:id="rId10"/>
    <p:sldId id="263" r:id="rId11"/>
    <p:sldId id="273" r:id="rId12"/>
    <p:sldId id="266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er Arkin" userId="aa785139-0742-4310-a6e9-c9897b58af43" providerId="ADAL" clId="{638F35C1-DDFE-4D00-97C1-2D2BF9615AF2}"/>
    <pc:docChg chg="undo custSel modSld">
      <pc:chgData name="Tomer Arkin" userId="aa785139-0742-4310-a6e9-c9897b58af43" providerId="ADAL" clId="{638F35C1-DDFE-4D00-97C1-2D2BF9615AF2}" dt="2023-04-24T10:58:46.237" v="21" actId="1076"/>
      <pc:docMkLst>
        <pc:docMk/>
      </pc:docMkLst>
      <pc:sldChg chg="addSp delSp modSp mod">
        <pc:chgData name="Tomer Arkin" userId="aa785139-0742-4310-a6e9-c9897b58af43" providerId="ADAL" clId="{638F35C1-DDFE-4D00-97C1-2D2BF9615AF2}" dt="2023-04-24T10:58:46.237" v="21" actId="1076"/>
        <pc:sldMkLst>
          <pc:docMk/>
          <pc:sldMk cId="1331604583" sldId="270"/>
        </pc:sldMkLst>
        <pc:picChg chg="add del">
          <ac:chgData name="Tomer Arkin" userId="aa785139-0742-4310-a6e9-c9897b58af43" providerId="ADAL" clId="{638F35C1-DDFE-4D00-97C1-2D2BF9615AF2}" dt="2023-04-24T10:57:52.952" v="11" actId="478"/>
          <ac:picMkLst>
            <pc:docMk/>
            <pc:sldMk cId="1331604583" sldId="270"/>
            <ac:picMk id="5" creationId="{196DE62F-4D2B-4CBD-AF7A-47D5F27186E9}"/>
          </ac:picMkLst>
        </pc:picChg>
        <pc:picChg chg="add mod">
          <ac:chgData name="Tomer Arkin" userId="aa785139-0742-4310-a6e9-c9897b58af43" providerId="ADAL" clId="{638F35C1-DDFE-4D00-97C1-2D2BF9615AF2}" dt="2023-04-24T10:58:46.237" v="21" actId="1076"/>
          <ac:picMkLst>
            <pc:docMk/>
            <pc:sldMk cId="1331604583" sldId="270"/>
            <ac:picMk id="9" creationId="{DDF76732-386C-35D5-FB42-7C4B9B2CD4BA}"/>
          </ac:picMkLst>
        </pc:picChg>
        <pc:picChg chg="add del mod modCrop">
          <ac:chgData name="Tomer Arkin" userId="aa785139-0742-4310-a6e9-c9897b58af43" providerId="ADAL" clId="{638F35C1-DDFE-4D00-97C1-2D2BF9615AF2}" dt="2023-04-24T10:58:43.792" v="19" actId="478"/>
          <ac:picMkLst>
            <pc:docMk/>
            <pc:sldMk cId="1331604583" sldId="270"/>
            <ac:picMk id="10" creationId="{DBC7B70B-7951-5778-79F9-F455A4C26713}"/>
          </ac:picMkLst>
        </pc:picChg>
      </pc:sldChg>
      <pc:sldChg chg="modSp mod">
        <pc:chgData name="Tomer Arkin" userId="aa785139-0742-4310-a6e9-c9897b58af43" providerId="ADAL" clId="{638F35C1-DDFE-4D00-97C1-2D2BF9615AF2}" dt="2023-04-24T10:56:42.650" v="8" actId="20577"/>
        <pc:sldMkLst>
          <pc:docMk/>
          <pc:sldMk cId="2992212873" sldId="273"/>
        </pc:sldMkLst>
        <pc:spChg chg="mod">
          <ac:chgData name="Tomer Arkin" userId="aa785139-0742-4310-a6e9-c9897b58af43" providerId="ADAL" clId="{638F35C1-DDFE-4D00-97C1-2D2BF9615AF2}" dt="2023-04-24T10:56:42.650" v="8" actId="20577"/>
          <ac:spMkLst>
            <pc:docMk/>
            <pc:sldMk cId="2992212873" sldId="273"/>
            <ac:spMk id="3" creationId="{04317F32-A889-47EA-BA2F-E298EA933747}"/>
          </ac:spMkLst>
        </pc:spChg>
      </pc:sldChg>
      <pc:sldChg chg="addSp delSp mod">
        <pc:chgData name="Tomer Arkin" userId="aa785139-0742-4310-a6e9-c9897b58af43" providerId="ADAL" clId="{638F35C1-DDFE-4D00-97C1-2D2BF9615AF2}" dt="2023-04-24T10:56:03.472" v="3" actId="478"/>
        <pc:sldMkLst>
          <pc:docMk/>
          <pc:sldMk cId="4230622197" sldId="284"/>
        </pc:sldMkLst>
        <pc:spChg chg="add del">
          <ac:chgData name="Tomer Arkin" userId="aa785139-0742-4310-a6e9-c9897b58af43" providerId="ADAL" clId="{638F35C1-DDFE-4D00-97C1-2D2BF9615AF2}" dt="2023-04-24T10:56:03.472" v="3" actId="478"/>
          <ac:spMkLst>
            <pc:docMk/>
            <pc:sldMk cId="4230622197" sldId="284"/>
            <ac:spMk id="31" creationId="{A778C6F7-B3D7-FAF7-F3AB-B4F5056BC007}"/>
          </ac:spMkLst>
        </pc:spChg>
        <pc:spChg chg="add del">
          <ac:chgData name="Tomer Arkin" userId="aa785139-0742-4310-a6e9-c9897b58af43" providerId="ADAL" clId="{638F35C1-DDFE-4D00-97C1-2D2BF9615AF2}" dt="2023-04-24T10:56:02.968" v="2" actId="478"/>
          <ac:spMkLst>
            <pc:docMk/>
            <pc:sldMk cId="4230622197" sldId="284"/>
            <ac:spMk id="32" creationId="{45DF321B-0841-880C-1A6E-691B30282B7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E8D-54C1-47BD-95CC-6B24D017D08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1CC1-A110-4862-9917-494AA5E5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7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E8D-54C1-47BD-95CC-6B24D017D08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1CC1-A110-4862-9917-494AA5E5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3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E8D-54C1-47BD-95CC-6B24D017D08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1CC1-A110-4862-9917-494AA5E5D3E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933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E8D-54C1-47BD-95CC-6B24D017D08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1CC1-A110-4862-9917-494AA5E5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89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E8D-54C1-47BD-95CC-6B24D017D08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1CC1-A110-4862-9917-494AA5E5D3E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1418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E8D-54C1-47BD-95CC-6B24D017D08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1CC1-A110-4862-9917-494AA5E5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46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E8D-54C1-47BD-95CC-6B24D017D08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1CC1-A110-4862-9917-494AA5E5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E8D-54C1-47BD-95CC-6B24D017D08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1CC1-A110-4862-9917-494AA5E5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68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D127D48E-3E09-48C7-AB33-FBD643EFA5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3914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50">
            <a:extLst>
              <a:ext uri="{FF2B5EF4-FFF2-40B4-BE49-F238E27FC236}">
                <a16:creationId xmlns:a16="http://schemas.microsoft.com/office/drawing/2014/main" id="{A1B91BF4-B790-4F67-98EB-FE905527BF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3914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8">
            <a:extLst>
              <a:ext uri="{FF2B5EF4-FFF2-40B4-BE49-F238E27FC236}">
                <a16:creationId xmlns:a16="http://schemas.microsoft.com/office/drawing/2014/main" id="{CCA5F33F-1634-427F-92BF-99A5ED52A4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4076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50">
            <a:extLst>
              <a:ext uri="{FF2B5EF4-FFF2-40B4-BE49-F238E27FC236}">
                <a16:creationId xmlns:a16="http://schemas.microsoft.com/office/drawing/2014/main" id="{084F28D2-C99C-44DC-95CF-A18847F3B6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4076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2402522A-E098-4FB5-B454-D6FC98D90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4238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50">
            <a:extLst>
              <a:ext uri="{FF2B5EF4-FFF2-40B4-BE49-F238E27FC236}">
                <a16:creationId xmlns:a16="http://schemas.microsoft.com/office/drawing/2014/main" id="{18CF51EA-CDE2-4AA1-83CB-9DC6E212C3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4238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FE2BFCE7-D8D1-42B7-97F2-78B1D2CB5F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54400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50">
            <a:extLst>
              <a:ext uri="{FF2B5EF4-FFF2-40B4-BE49-F238E27FC236}">
                <a16:creationId xmlns:a16="http://schemas.microsoft.com/office/drawing/2014/main" id="{0C4E8DE7-5691-4470-BC2C-F9F6532248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54400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BC6ED5-DBEC-4BA5-9BFE-9A5E0ED8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0410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E8D-54C1-47BD-95CC-6B24D017D08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1CC1-A110-4862-9917-494AA5E5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6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E8D-54C1-47BD-95CC-6B24D017D08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1CC1-A110-4862-9917-494AA5E5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9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E8D-54C1-47BD-95CC-6B24D017D08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1CC1-A110-4862-9917-494AA5E5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E8D-54C1-47BD-95CC-6B24D017D08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1CC1-A110-4862-9917-494AA5E5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3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E8D-54C1-47BD-95CC-6B24D017D08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1CC1-A110-4862-9917-494AA5E5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2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E8D-54C1-47BD-95CC-6B24D017D08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1CC1-A110-4862-9917-494AA5E5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E8D-54C1-47BD-95CC-6B24D017D08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1CC1-A110-4862-9917-494AA5E5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0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E8D-54C1-47BD-95CC-6B24D017D08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1CC1-A110-4862-9917-494AA5E5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3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A1E8D-54C1-47BD-95CC-6B24D017D08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821CC1-A110-4862-9917-494AA5E5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6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.xml"/><Relationship Id="rId7" Type="http://schemas.openxmlformats.org/officeDocument/2006/relationships/image" Target="../media/image1.png"/><Relationship Id="rId2" Type="http://schemas.openxmlformats.org/officeDocument/2006/relationships/tags" Target="../tags/tag4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www.y-it.co.il/products/my-way/" TargetMode="External"/><Relationship Id="rId5" Type="http://schemas.openxmlformats.org/officeDocument/2006/relationships/hyperlink" Target="https://www.y-it.co.il/products/%d7%aa%d7%95%d7%9b%d7%a0%d7%aa-fleet-control/" TargetMode="External"/><Relationship Id="rId10" Type="http://schemas.microsoft.com/office/2007/relationships/hdphoto" Target="../media/hdphoto1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E8815-EFD5-9E1C-23D4-FDE8E42A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MYWAY</a:t>
            </a:r>
            <a:r>
              <a:rPr lang="en-US" b="1" i="0" cap="all" dirty="0">
                <a:solidFill>
                  <a:srgbClr val="000016"/>
                </a:solidFill>
                <a:effectLst/>
                <a:latin typeface="Assistant" pitchFamily="2" charset="-79"/>
                <a:cs typeface="Assistant" pitchFamily="2" charset="-79"/>
              </a:rPr>
              <a:t> </a:t>
            </a:r>
            <a:r>
              <a:rPr lang="en-US" dirty="0"/>
              <a:t>STUDIO</a:t>
            </a:r>
            <a:br>
              <a:rPr lang="en-US" b="1" i="0" cap="all" dirty="0">
                <a:solidFill>
                  <a:srgbClr val="000016"/>
                </a:solidFill>
                <a:effectLst/>
                <a:latin typeface="Assistant" pitchFamily="2" charset="-79"/>
                <a:cs typeface="Assistant" pitchFamily="2" charset="-79"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FCDF56-7BB0-1AEE-337D-5AA783D1AF18}"/>
              </a:ext>
            </a:extLst>
          </p:cNvPr>
          <p:cNvSpPr txBox="1"/>
          <p:nvPr/>
        </p:nvSpPr>
        <p:spPr>
          <a:xfrm>
            <a:off x="1214216" y="1484418"/>
            <a:ext cx="7522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b="0" dirty="0">
                <a:effectLst/>
              </a:rPr>
              <a:t>שיקוף והזמנת נסיעות לעובדי הארגון במערכת אינטרנטית נוחה ,פשוטה ונגישה מכל מחשב. הנתונים מסונכרנים באופן ישיר עם המערכת של ספקי ההסעות</a:t>
            </a:r>
          </a:p>
          <a:p>
            <a:br>
              <a:rPr lang="he-IL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F4C07D-AA8C-F56B-B39B-D38CBD879F6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27" y="2709285"/>
            <a:ext cx="5840705" cy="35079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EE7ED4-3C21-FB3A-F646-FEF4FEE12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6976" y="2853301"/>
            <a:ext cx="4502819" cy="2912925"/>
          </a:xfrm>
          <a:prstGeom prst="rect">
            <a:avLst/>
          </a:prstGeom>
        </p:spPr>
      </p:pic>
      <p:pic>
        <p:nvPicPr>
          <p:cNvPr id="8" name="Picture 7" descr="A picture containing drawing, cup, sign&#10;&#10;Description automatically generated">
            <a:extLst>
              <a:ext uri="{FF2B5EF4-FFF2-40B4-BE49-F238E27FC236}">
                <a16:creationId xmlns:a16="http://schemas.microsoft.com/office/drawing/2014/main" id="{94A493FD-B9A6-30AE-982C-8317ECF76F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48" y="303276"/>
            <a:ext cx="612648" cy="612648"/>
          </a:xfrm>
          <a:prstGeom prst="rect">
            <a:avLst/>
          </a:prstGeom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5E91EFBB-6A62-A084-B9CF-0172593DD507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9279821" y="5426230"/>
            <a:ext cx="2638550" cy="1386679"/>
          </a:xfrm>
          <a:custGeom>
            <a:avLst/>
            <a:gdLst>
              <a:gd name="T0" fmla="*/ 32 w 290"/>
              <a:gd name="T1" fmla="*/ 128 h 152"/>
              <a:gd name="T2" fmla="*/ 80 w 290"/>
              <a:gd name="T3" fmla="*/ 128 h 152"/>
              <a:gd name="T4" fmla="*/ 56 w 290"/>
              <a:gd name="T5" fmla="*/ 140 h 152"/>
              <a:gd name="T6" fmla="*/ 56 w 290"/>
              <a:gd name="T7" fmla="*/ 116 h 152"/>
              <a:gd name="T8" fmla="*/ 56 w 290"/>
              <a:gd name="T9" fmla="*/ 140 h 152"/>
              <a:gd name="T10" fmla="*/ 208 w 290"/>
              <a:gd name="T11" fmla="*/ 128 h 152"/>
              <a:gd name="T12" fmla="*/ 256 w 290"/>
              <a:gd name="T13" fmla="*/ 128 h 152"/>
              <a:gd name="T14" fmla="*/ 232 w 290"/>
              <a:gd name="T15" fmla="*/ 140 h 152"/>
              <a:gd name="T16" fmla="*/ 232 w 290"/>
              <a:gd name="T17" fmla="*/ 116 h 152"/>
              <a:gd name="T18" fmla="*/ 232 w 290"/>
              <a:gd name="T19" fmla="*/ 140 h 152"/>
              <a:gd name="T20" fmla="*/ 202 w 290"/>
              <a:gd name="T21" fmla="*/ 136 h 152"/>
              <a:gd name="T22" fmla="*/ 86 w 290"/>
              <a:gd name="T23" fmla="*/ 124 h 152"/>
              <a:gd name="T24" fmla="*/ 278 w 290"/>
              <a:gd name="T25" fmla="*/ 23 h 152"/>
              <a:gd name="T26" fmla="*/ 23 w 290"/>
              <a:gd name="T27" fmla="*/ 0 h 152"/>
              <a:gd name="T28" fmla="*/ 0 w 290"/>
              <a:gd name="T29" fmla="*/ 119 h 152"/>
              <a:gd name="T30" fmla="*/ 26 w 290"/>
              <a:gd name="T31" fmla="*/ 136 h 152"/>
              <a:gd name="T32" fmla="*/ 17 w 290"/>
              <a:gd name="T33" fmla="*/ 124 h 152"/>
              <a:gd name="T34" fmla="*/ 12 w 290"/>
              <a:gd name="T35" fmla="*/ 23 h 152"/>
              <a:gd name="T36" fmla="*/ 247 w 290"/>
              <a:gd name="T37" fmla="*/ 12 h 152"/>
              <a:gd name="T38" fmla="*/ 275 w 290"/>
              <a:gd name="T39" fmla="*/ 119 h 152"/>
              <a:gd name="T40" fmla="*/ 262 w 290"/>
              <a:gd name="T41" fmla="*/ 124 h 152"/>
              <a:gd name="T42" fmla="*/ 270 w 290"/>
              <a:gd name="T43" fmla="*/ 136 h 152"/>
              <a:gd name="T44" fmla="*/ 278 w 290"/>
              <a:gd name="T45" fmla="*/ 23 h 152"/>
              <a:gd name="T46" fmla="*/ 196 w 290"/>
              <a:gd name="T47" fmla="*/ 68 h 152"/>
              <a:gd name="T48" fmla="*/ 192 w 290"/>
              <a:gd name="T49" fmla="*/ 24 h 152"/>
              <a:gd name="T50" fmla="*/ 148 w 290"/>
              <a:gd name="T51" fmla="*/ 28 h 152"/>
              <a:gd name="T52" fmla="*/ 152 w 290"/>
              <a:gd name="T53" fmla="*/ 72 h 152"/>
              <a:gd name="T54" fmla="*/ 160 w 290"/>
              <a:gd name="T55" fmla="*/ 36 h 152"/>
              <a:gd name="T56" fmla="*/ 184 w 290"/>
              <a:gd name="T57" fmla="*/ 60 h 152"/>
              <a:gd name="T58" fmla="*/ 160 w 290"/>
              <a:gd name="T59" fmla="*/ 36 h 152"/>
              <a:gd name="T60" fmla="*/ 76 w 290"/>
              <a:gd name="T61" fmla="*/ 28 h 152"/>
              <a:gd name="T62" fmla="*/ 28 w 290"/>
              <a:gd name="T63" fmla="*/ 24 h 152"/>
              <a:gd name="T64" fmla="*/ 24 w 290"/>
              <a:gd name="T65" fmla="*/ 28 h 152"/>
              <a:gd name="T66" fmla="*/ 28 w 290"/>
              <a:gd name="T67" fmla="*/ 72 h 152"/>
              <a:gd name="T68" fmla="*/ 76 w 290"/>
              <a:gd name="T69" fmla="*/ 68 h 152"/>
              <a:gd name="T70" fmla="*/ 36 w 290"/>
              <a:gd name="T71" fmla="*/ 60 h 152"/>
              <a:gd name="T72" fmla="*/ 64 w 290"/>
              <a:gd name="T73" fmla="*/ 36 h 152"/>
              <a:gd name="T74" fmla="*/ 264 w 290"/>
              <a:gd name="T75" fmla="*/ 80 h 152"/>
              <a:gd name="T76" fmla="*/ 241 w 290"/>
              <a:gd name="T77" fmla="*/ 24 h 152"/>
              <a:gd name="T78" fmla="*/ 208 w 290"/>
              <a:gd name="T79" fmla="*/ 28 h 152"/>
              <a:gd name="T80" fmla="*/ 210 w 290"/>
              <a:gd name="T81" fmla="*/ 74 h 152"/>
              <a:gd name="T82" fmla="*/ 225 w 290"/>
              <a:gd name="T83" fmla="*/ 84 h 152"/>
              <a:gd name="T84" fmla="*/ 264 w 290"/>
              <a:gd name="T85" fmla="*/ 80 h 152"/>
              <a:gd name="T86" fmla="*/ 220 w 290"/>
              <a:gd name="T87" fmla="*/ 67 h 152"/>
              <a:gd name="T88" fmla="*/ 241 w 290"/>
              <a:gd name="T89" fmla="*/ 36 h 152"/>
              <a:gd name="T90" fmla="*/ 251 w 290"/>
              <a:gd name="T91" fmla="*/ 72 h 152"/>
              <a:gd name="T92" fmla="*/ 132 w 290"/>
              <a:gd name="T93" fmla="*/ 72 h 152"/>
              <a:gd name="T94" fmla="*/ 136 w 290"/>
              <a:gd name="T95" fmla="*/ 28 h 152"/>
              <a:gd name="T96" fmla="*/ 92 w 290"/>
              <a:gd name="T97" fmla="*/ 24 h 152"/>
              <a:gd name="T98" fmla="*/ 88 w 290"/>
              <a:gd name="T99" fmla="*/ 68 h 152"/>
              <a:gd name="T100" fmla="*/ 132 w 290"/>
              <a:gd name="T101" fmla="*/ 72 h 152"/>
              <a:gd name="T102" fmla="*/ 124 w 290"/>
              <a:gd name="T103" fmla="*/ 36 h 152"/>
              <a:gd name="T104" fmla="*/ 100 w 290"/>
              <a:gd name="T105" fmla="*/ 6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0" h="152">
                <a:moveTo>
                  <a:pt x="56" y="104"/>
                </a:moveTo>
                <a:cubicBezTo>
                  <a:pt x="43" y="104"/>
                  <a:pt x="32" y="115"/>
                  <a:pt x="32" y="128"/>
                </a:cubicBezTo>
                <a:cubicBezTo>
                  <a:pt x="32" y="141"/>
                  <a:pt x="43" y="152"/>
                  <a:pt x="56" y="152"/>
                </a:cubicBezTo>
                <a:cubicBezTo>
                  <a:pt x="69" y="152"/>
                  <a:pt x="80" y="141"/>
                  <a:pt x="80" y="128"/>
                </a:cubicBezTo>
                <a:cubicBezTo>
                  <a:pt x="80" y="115"/>
                  <a:pt x="69" y="104"/>
                  <a:pt x="56" y="104"/>
                </a:cubicBezTo>
                <a:close/>
                <a:moveTo>
                  <a:pt x="56" y="140"/>
                </a:moveTo>
                <a:cubicBezTo>
                  <a:pt x="49" y="140"/>
                  <a:pt x="44" y="135"/>
                  <a:pt x="44" y="128"/>
                </a:cubicBezTo>
                <a:cubicBezTo>
                  <a:pt x="44" y="121"/>
                  <a:pt x="49" y="116"/>
                  <a:pt x="56" y="116"/>
                </a:cubicBezTo>
                <a:cubicBezTo>
                  <a:pt x="63" y="116"/>
                  <a:pt x="68" y="121"/>
                  <a:pt x="68" y="128"/>
                </a:cubicBezTo>
                <a:cubicBezTo>
                  <a:pt x="68" y="135"/>
                  <a:pt x="63" y="140"/>
                  <a:pt x="56" y="140"/>
                </a:cubicBezTo>
                <a:close/>
                <a:moveTo>
                  <a:pt x="232" y="104"/>
                </a:moveTo>
                <a:cubicBezTo>
                  <a:pt x="219" y="104"/>
                  <a:pt x="208" y="115"/>
                  <a:pt x="208" y="128"/>
                </a:cubicBezTo>
                <a:cubicBezTo>
                  <a:pt x="208" y="141"/>
                  <a:pt x="219" y="152"/>
                  <a:pt x="232" y="152"/>
                </a:cubicBezTo>
                <a:cubicBezTo>
                  <a:pt x="245" y="152"/>
                  <a:pt x="256" y="141"/>
                  <a:pt x="256" y="128"/>
                </a:cubicBezTo>
                <a:cubicBezTo>
                  <a:pt x="256" y="115"/>
                  <a:pt x="245" y="104"/>
                  <a:pt x="232" y="104"/>
                </a:cubicBezTo>
                <a:close/>
                <a:moveTo>
                  <a:pt x="232" y="140"/>
                </a:moveTo>
                <a:cubicBezTo>
                  <a:pt x="225" y="140"/>
                  <a:pt x="220" y="135"/>
                  <a:pt x="220" y="128"/>
                </a:cubicBezTo>
                <a:cubicBezTo>
                  <a:pt x="220" y="121"/>
                  <a:pt x="225" y="116"/>
                  <a:pt x="232" y="116"/>
                </a:cubicBezTo>
                <a:cubicBezTo>
                  <a:pt x="239" y="116"/>
                  <a:pt x="244" y="121"/>
                  <a:pt x="244" y="128"/>
                </a:cubicBezTo>
                <a:cubicBezTo>
                  <a:pt x="244" y="135"/>
                  <a:pt x="239" y="140"/>
                  <a:pt x="232" y="140"/>
                </a:cubicBezTo>
                <a:close/>
                <a:moveTo>
                  <a:pt x="86" y="136"/>
                </a:moveTo>
                <a:cubicBezTo>
                  <a:pt x="202" y="136"/>
                  <a:pt x="202" y="136"/>
                  <a:pt x="202" y="136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86" y="124"/>
                  <a:pt x="86" y="124"/>
                  <a:pt x="86" y="124"/>
                </a:cubicBezTo>
                <a:lnTo>
                  <a:pt x="86" y="136"/>
                </a:lnTo>
                <a:close/>
                <a:moveTo>
                  <a:pt x="278" y="23"/>
                </a:moveTo>
                <a:cubicBezTo>
                  <a:pt x="274" y="10"/>
                  <a:pt x="261" y="0"/>
                  <a:pt x="24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3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8"/>
                  <a:pt x="8" y="136"/>
                  <a:pt x="17" y="136"/>
                </a:cubicBezTo>
                <a:cubicBezTo>
                  <a:pt x="26" y="136"/>
                  <a:pt x="26" y="136"/>
                  <a:pt x="26" y="136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4" y="124"/>
                  <a:pt x="12" y="122"/>
                  <a:pt x="12" y="119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17"/>
                  <a:pt x="17" y="12"/>
                  <a:pt x="23" y="12"/>
                </a:cubicBezTo>
                <a:cubicBezTo>
                  <a:pt x="247" y="12"/>
                  <a:pt x="247" y="12"/>
                  <a:pt x="247" y="12"/>
                </a:cubicBezTo>
                <a:cubicBezTo>
                  <a:pt x="256" y="12"/>
                  <a:pt x="264" y="18"/>
                  <a:pt x="266" y="27"/>
                </a:cubicBezTo>
                <a:cubicBezTo>
                  <a:pt x="275" y="55"/>
                  <a:pt x="278" y="80"/>
                  <a:pt x="275" y="119"/>
                </a:cubicBezTo>
                <a:cubicBezTo>
                  <a:pt x="275" y="122"/>
                  <a:pt x="273" y="124"/>
                  <a:pt x="270" y="124"/>
                </a:cubicBezTo>
                <a:cubicBezTo>
                  <a:pt x="262" y="124"/>
                  <a:pt x="262" y="124"/>
                  <a:pt x="262" y="124"/>
                </a:cubicBezTo>
                <a:cubicBezTo>
                  <a:pt x="262" y="136"/>
                  <a:pt x="262" y="136"/>
                  <a:pt x="262" y="136"/>
                </a:cubicBezTo>
                <a:cubicBezTo>
                  <a:pt x="270" y="136"/>
                  <a:pt x="270" y="136"/>
                  <a:pt x="270" y="136"/>
                </a:cubicBezTo>
                <a:cubicBezTo>
                  <a:pt x="279" y="136"/>
                  <a:pt x="287" y="129"/>
                  <a:pt x="287" y="120"/>
                </a:cubicBezTo>
                <a:cubicBezTo>
                  <a:pt x="290" y="79"/>
                  <a:pt x="287" y="53"/>
                  <a:pt x="278" y="23"/>
                </a:cubicBezTo>
                <a:close/>
                <a:moveTo>
                  <a:pt x="192" y="72"/>
                </a:moveTo>
                <a:cubicBezTo>
                  <a:pt x="194" y="72"/>
                  <a:pt x="196" y="70"/>
                  <a:pt x="196" y="68"/>
                </a:cubicBezTo>
                <a:cubicBezTo>
                  <a:pt x="196" y="28"/>
                  <a:pt x="196" y="28"/>
                  <a:pt x="196" y="28"/>
                </a:cubicBezTo>
                <a:cubicBezTo>
                  <a:pt x="196" y="26"/>
                  <a:pt x="194" y="24"/>
                  <a:pt x="192" y="24"/>
                </a:cubicBezTo>
                <a:cubicBezTo>
                  <a:pt x="152" y="24"/>
                  <a:pt x="152" y="24"/>
                  <a:pt x="152" y="24"/>
                </a:cubicBezTo>
                <a:cubicBezTo>
                  <a:pt x="150" y="24"/>
                  <a:pt x="148" y="26"/>
                  <a:pt x="148" y="2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70"/>
                  <a:pt x="150" y="72"/>
                  <a:pt x="152" y="72"/>
                </a:cubicBezTo>
                <a:lnTo>
                  <a:pt x="192" y="72"/>
                </a:lnTo>
                <a:close/>
                <a:moveTo>
                  <a:pt x="160" y="36"/>
                </a:moveTo>
                <a:cubicBezTo>
                  <a:pt x="184" y="36"/>
                  <a:pt x="184" y="36"/>
                  <a:pt x="184" y="36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60" y="60"/>
                  <a:pt x="160" y="60"/>
                  <a:pt x="160" y="60"/>
                </a:cubicBezTo>
                <a:lnTo>
                  <a:pt x="160" y="36"/>
                </a:lnTo>
                <a:close/>
                <a:moveTo>
                  <a:pt x="76" y="68"/>
                </a:moveTo>
                <a:cubicBezTo>
                  <a:pt x="76" y="28"/>
                  <a:pt x="76" y="28"/>
                  <a:pt x="76" y="28"/>
                </a:cubicBezTo>
                <a:cubicBezTo>
                  <a:pt x="76" y="26"/>
                  <a:pt x="74" y="24"/>
                  <a:pt x="72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6" y="24"/>
                  <a:pt x="24" y="26"/>
                  <a:pt x="24" y="28"/>
                </a:cubicBezTo>
                <a:cubicBezTo>
                  <a:pt x="24" y="68"/>
                  <a:pt x="24" y="68"/>
                  <a:pt x="24" y="68"/>
                </a:cubicBezTo>
                <a:cubicBezTo>
                  <a:pt x="24" y="70"/>
                  <a:pt x="26" y="72"/>
                  <a:pt x="28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4" y="72"/>
                  <a:pt x="76" y="70"/>
                  <a:pt x="76" y="68"/>
                </a:cubicBezTo>
                <a:close/>
                <a:moveTo>
                  <a:pt x="64" y="60"/>
                </a:moveTo>
                <a:cubicBezTo>
                  <a:pt x="36" y="60"/>
                  <a:pt x="36" y="60"/>
                  <a:pt x="36" y="60"/>
                </a:cubicBezTo>
                <a:cubicBezTo>
                  <a:pt x="36" y="36"/>
                  <a:pt x="36" y="36"/>
                  <a:pt x="36" y="36"/>
                </a:cubicBezTo>
                <a:cubicBezTo>
                  <a:pt x="64" y="36"/>
                  <a:pt x="64" y="36"/>
                  <a:pt x="64" y="36"/>
                </a:cubicBezTo>
                <a:lnTo>
                  <a:pt x="64" y="60"/>
                </a:lnTo>
                <a:close/>
                <a:moveTo>
                  <a:pt x="264" y="80"/>
                </a:moveTo>
                <a:cubicBezTo>
                  <a:pt x="262" y="63"/>
                  <a:pt x="259" y="49"/>
                  <a:pt x="255" y="34"/>
                </a:cubicBezTo>
                <a:cubicBezTo>
                  <a:pt x="253" y="28"/>
                  <a:pt x="248" y="24"/>
                  <a:pt x="241" y="24"/>
                </a:cubicBezTo>
                <a:cubicBezTo>
                  <a:pt x="212" y="24"/>
                  <a:pt x="212" y="24"/>
                  <a:pt x="212" y="24"/>
                </a:cubicBezTo>
                <a:cubicBezTo>
                  <a:pt x="210" y="24"/>
                  <a:pt x="208" y="26"/>
                  <a:pt x="208" y="28"/>
                </a:cubicBezTo>
                <a:cubicBezTo>
                  <a:pt x="208" y="71"/>
                  <a:pt x="208" y="71"/>
                  <a:pt x="208" y="71"/>
                </a:cubicBezTo>
                <a:cubicBezTo>
                  <a:pt x="208" y="73"/>
                  <a:pt x="209" y="74"/>
                  <a:pt x="210" y="74"/>
                </a:cubicBezTo>
                <a:cubicBezTo>
                  <a:pt x="223" y="83"/>
                  <a:pt x="223" y="83"/>
                  <a:pt x="223" y="83"/>
                </a:cubicBezTo>
                <a:cubicBezTo>
                  <a:pt x="224" y="84"/>
                  <a:pt x="224" y="84"/>
                  <a:pt x="225" y="84"/>
                </a:cubicBezTo>
                <a:cubicBezTo>
                  <a:pt x="260" y="84"/>
                  <a:pt x="260" y="84"/>
                  <a:pt x="260" y="84"/>
                </a:cubicBezTo>
                <a:cubicBezTo>
                  <a:pt x="262" y="84"/>
                  <a:pt x="264" y="82"/>
                  <a:pt x="264" y="80"/>
                </a:cubicBezTo>
                <a:close/>
                <a:moveTo>
                  <a:pt x="228" y="72"/>
                </a:moveTo>
                <a:cubicBezTo>
                  <a:pt x="220" y="67"/>
                  <a:pt x="220" y="67"/>
                  <a:pt x="220" y="67"/>
                </a:cubicBezTo>
                <a:cubicBezTo>
                  <a:pt x="220" y="36"/>
                  <a:pt x="220" y="36"/>
                  <a:pt x="220" y="36"/>
                </a:cubicBezTo>
                <a:cubicBezTo>
                  <a:pt x="241" y="36"/>
                  <a:pt x="241" y="36"/>
                  <a:pt x="241" y="36"/>
                </a:cubicBezTo>
                <a:cubicBezTo>
                  <a:pt x="242" y="36"/>
                  <a:pt x="243" y="37"/>
                  <a:pt x="243" y="38"/>
                </a:cubicBezTo>
                <a:cubicBezTo>
                  <a:pt x="247" y="50"/>
                  <a:pt x="249" y="61"/>
                  <a:pt x="251" y="72"/>
                </a:cubicBezTo>
                <a:lnTo>
                  <a:pt x="228" y="72"/>
                </a:lnTo>
                <a:close/>
                <a:moveTo>
                  <a:pt x="132" y="72"/>
                </a:moveTo>
                <a:cubicBezTo>
                  <a:pt x="134" y="72"/>
                  <a:pt x="136" y="70"/>
                  <a:pt x="136" y="68"/>
                </a:cubicBezTo>
                <a:cubicBezTo>
                  <a:pt x="136" y="28"/>
                  <a:pt x="136" y="28"/>
                  <a:pt x="136" y="28"/>
                </a:cubicBezTo>
                <a:cubicBezTo>
                  <a:pt x="136" y="26"/>
                  <a:pt x="134" y="24"/>
                  <a:pt x="132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0" y="24"/>
                  <a:pt x="88" y="26"/>
                  <a:pt x="88" y="28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70"/>
                  <a:pt x="90" y="72"/>
                  <a:pt x="92" y="72"/>
                </a:cubicBezTo>
                <a:lnTo>
                  <a:pt x="132" y="72"/>
                </a:lnTo>
                <a:close/>
                <a:moveTo>
                  <a:pt x="100" y="36"/>
                </a:moveTo>
                <a:cubicBezTo>
                  <a:pt x="124" y="36"/>
                  <a:pt x="124" y="36"/>
                  <a:pt x="124" y="36"/>
                </a:cubicBezTo>
                <a:cubicBezTo>
                  <a:pt x="124" y="60"/>
                  <a:pt x="124" y="60"/>
                  <a:pt x="124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3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E112C4-B4E8-D103-B7F2-5731FC03A9EE}"/>
              </a:ext>
            </a:extLst>
          </p:cNvPr>
          <p:cNvSpPr txBox="1"/>
          <p:nvPr/>
        </p:nvSpPr>
        <p:spPr>
          <a:xfrm>
            <a:off x="9396121" y="6090008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Because We Can</a:t>
            </a:r>
          </a:p>
        </p:txBody>
      </p:sp>
    </p:spTree>
    <p:extLst>
      <p:ext uri="{BB962C8B-B14F-4D97-AF65-F5344CB8AC3E}">
        <p14:creationId xmlns:p14="http://schemas.microsoft.com/office/powerpoint/2010/main" val="4111062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9640AA2-B2E5-4498-AA00-46CB3876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0" y="1331669"/>
            <a:ext cx="3657600" cy="511835"/>
          </a:xfrm>
        </p:spPr>
        <p:txBody>
          <a:bodyPr/>
          <a:lstStyle/>
          <a:p>
            <a:pPr algn="r"/>
            <a:r>
              <a:rPr lang="he-IL" b="1" dirty="0">
                <a:solidFill>
                  <a:schemeClr val="tx1"/>
                </a:solidFill>
              </a:rPr>
              <a:t>שיקוף נסיעות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4317F32-A889-47EA-BA2F-E298EA93374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14400" y="1984074"/>
            <a:ext cx="4838700" cy="4264325"/>
          </a:xfrm>
        </p:spPr>
        <p:txBody>
          <a:bodyPr>
            <a:normAutofit/>
          </a:bodyPr>
          <a:lstStyle/>
          <a:p>
            <a:pPr algn="r" rtl="1"/>
            <a:r>
              <a:rPr lang="he-IL" sz="180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הנוסע יכול לצפות בכל הנסיעות אליהן הוא רשום בתקופה הקרובה.</a:t>
            </a:r>
          </a:p>
          <a:p>
            <a:pPr algn="r" rtl="1"/>
            <a:endParaRPr lang="he-IL" sz="1800" dirty="0">
              <a:solidFill>
                <a:schemeClr val="tx1"/>
              </a:solidFill>
              <a:latin typeface="Assistant" pitchFamily="2" charset="-79"/>
              <a:cs typeface="Assistant" pitchFamily="2" charset="-79"/>
            </a:endParaRPr>
          </a:p>
          <a:p>
            <a:pPr algn="r" rtl="1"/>
            <a:r>
              <a:rPr lang="he-IL" sz="180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הנסיעות יכולות להגיע מספקים שונים ומשיטות שיבוץ שונות (ידני \ </a:t>
            </a:r>
            <a:r>
              <a:rPr lang="he-IL" sz="1800" dirty="0" err="1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שאטלים</a:t>
            </a:r>
            <a:r>
              <a:rPr lang="he-IL" sz="180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)</a:t>
            </a:r>
          </a:p>
          <a:p>
            <a:pPr algn="r" rtl="1"/>
            <a:endParaRPr lang="he-IL" sz="1800" b="1" dirty="0">
              <a:solidFill>
                <a:schemeClr val="tx1"/>
              </a:solidFill>
              <a:latin typeface="Assistant" pitchFamily="2" charset="-79"/>
              <a:cs typeface="Assistant" pitchFamily="2" charset="-79"/>
            </a:endParaRPr>
          </a:p>
          <a:p>
            <a:pPr algn="r" rtl="1"/>
            <a:r>
              <a:rPr lang="he-IL" sz="1800" b="1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ניתן לראות באפליקציה: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80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שדה חיפוש חופשי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80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(</a:t>
            </a:r>
            <a:r>
              <a:rPr lang="he-IL" sz="1800" dirty="0" err="1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תאור</a:t>
            </a:r>
            <a:r>
              <a:rPr lang="he-IL" sz="180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 , שעת התחלה וסיום)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80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כפתור עריכה ומחיקה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80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מספר קו וכיון</a:t>
            </a:r>
          </a:p>
        </p:txBody>
      </p:sp>
      <p:pic>
        <p:nvPicPr>
          <p:cNvPr id="5" name="Picture 4" descr="A picture containing drawing, cup, sign&#10;&#10;Description automatically generated">
            <a:extLst>
              <a:ext uri="{FF2B5EF4-FFF2-40B4-BE49-F238E27FC236}">
                <a16:creationId xmlns:a16="http://schemas.microsoft.com/office/drawing/2014/main" id="{E79C6876-BF52-A2BA-98CB-9650B96F5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48" y="303276"/>
            <a:ext cx="612648" cy="612648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D9E7A808-0BCE-78DB-400D-EF7ACCB32B81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9279821" y="5426230"/>
            <a:ext cx="2638550" cy="1386679"/>
          </a:xfrm>
          <a:custGeom>
            <a:avLst/>
            <a:gdLst>
              <a:gd name="T0" fmla="*/ 32 w 290"/>
              <a:gd name="T1" fmla="*/ 128 h 152"/>
              <a:gd name="T2" fmla="*/ 80 w 290"/>
              <a:gd name="T3" fmla="*/ 128 h 152"/>
              <a:gd name="T4" fmla="*/ 56 w 290"/>
              <a:gd name="T5" fmla="*/ 140 h 152"/>
              <a:gd name="T6" fmla="*/ 56 w 290"/>
              <a:gd name="T7" fmla="*/ 116 h 152"/>
              <a:gd name="T8" fmla="*/ 56 w 290"/>
              <a:gd name="T9" fmla="*/ 140 h 152"/>
              <a:gd name="T10" fmla="*/ 208 w 290"/>
              <a:gd name="T11" fmla="*/ 128 h 152"/>
              <a:gd name="T12" fmla="*/ 256 w 290"/>
              <a:gd name="T13" fmla="*/ 128 h 152"/>
              <a:gd name="T14" fmla="*/ 232 w 290"/>
              <a:gd name="T15" fmla="*/ 140 h 152"/>
              <a:gd name="T16" fmla="*/ 232 w 290"/>
              <a:gd name="T17" fmla="*/ 116 h 152"/>
              <a:gd name="T18" fmla="*/ 232 w 290"/>
              <a:gd name="T19" fmla="*/ 140 h 152"/>
              <a:gd name="T20" fmla="*/ 202 w 290"/>
              <a:gd name="T21" fmla="*/ 136 h 152"/>
              <a:gd name="T22" fmla="*/ 86 w 290"/>
              <a:gd name="T23" fmla="*/ 124 h 152"/>
              <a:gd name="T24" fmla="*/ 278 w 290"/>
              <a:gd name="T25" fmla="*/ 23 h 152"/>
              <a:gd name="T26" fmla="*/ 23 w 290"/>
              <a:gd name="T27" fmla="*/ 0 h 152"/>
              <a:gd name="T28" fmla="*/ 0 w 290"/>
              <a:gd name="T29" fmla="*/ 119 h 152"/>
              <a:gd name="T30" fmla="*/ 26 w 290"/>
              <a:gd name="T31" fmla="*/ 136 h 152"/>
              <a:gd name="T32" fmla="*/ 17 w 290"/>
              <a:gd name="T33" fmla="*/ 124 h 152"/>
              <a:gd name="T34" fmla="*/ 12 w 290"/>
              <a:gd name="T35" fmla="*/ 23 h 152"/>
              <a:gd name="T36" fmla="*/ 247 w 290"/>
              <a:gd name="T37" fmla="*/ 12 h 152"/>
              <a:gd name="T38" fmla="*/ 275 w 290"/>
              <a:gd name="T39" fmla="*/ 119 h 152"/>
              <a:gd name="T40" fmla="*/ 262 w 290"/>
              <a:gd name="T41" fmla="*/ 124 h 152"/>
              <a:gd name="T42" fmla="*/ 270 w 290"/>
              <a:gd name="T43" fmla="*/ 136 h 152"/>
              <a:gd name="T44" fmla="*/ 278 w 290"/>
              <a:gd name="T45" fmla="*/ 23 h 152"/>
              <a:gd name="T46" fmla="*/ 196 w 290"/>
              <a:gd name="T47" fmla="*/ 68 h 152"/>
              <a:gd name="T48" fmla="*/ 192 w 290"/>
              <a:gd name="T49" fmla="*/ 24 h 152"/>
              <a:gd name="T50" fmla="*/ 148 w 290"/>
              <a:gd name="T51" fmla="*/ 28 h 152"/>
              <a:gd name="T52" fmla="*/ 152 w 290"/>
              <a:gd name="T53" fmla="*/ 72 h 152"/>
              <a:gd name="T54" fmla="*/ 160 w 290"/>
              <a:gd name="T55" fmla="*/ 36 h 152"/>
              <a:gd name="T56" fmla="*/ 184 w 290"/>
              <a:gd name="T57" fmla="*/ 60 h 152"/>
              <a:gd name="T58" fmla="*/ 160 w 290"/>
              <a:gd name="T59" fmla="*/ 36 h 152"/>
              <a:gd name="T60" fmla="*/ 76 w 290"/>
              <a:gd name="T61" fmla="*/ 28 h 152"/>
              <a:gd name="T62" fmla="*/ 28 w 290"/>
              <a:gd name="T63" fmla="*/ 24 h 152"/>
              <a:gd name="T64" fmla="*/ 24 w 290"/>
              <a:gd name="T65" fmla="*/ 28 h 152"/>
              <a:gd name="T66" fmla="*/ 28 w 290"/>
              <a:gd name="T67" fmla="*/ 72 h 152"/>
              <a:gd name="T68" fmla="*/ 76 w 290"/>
              <a:gd name="T69" fmla="*/ 68 h 152"/>
              <a:gd name="T70" fmla="*/ 36 w 290"/>
              <a:gd name="T71" fmla="*/ 60 h 152"/>
              <a:gd name="T72" fmla="*/ 64 w 290"/>
              <a:gd name="T73" fmla="*/ 36 h 152"/>
              <a:gd name="T74" fmla="*/ 264 w 290"/>
              <a:gd name="T75" fmla="*/ 80 h 152"/>
              <a:gd name="T76" fmla="*/ 241 w 290"/>
              <a:gd name="T77" fmla="*/ 24 h 152"/>
              <a:gd name="T78" fmla="*/ 208 w 290"/>
              <a:gd name="T79" fmla="*/ 28 h 152"/>
              <a:gd name="T80" fmla="*/ 210 w 290"/>
              <a:gd name="T81" fmla="*/ 74 h 152"/>
              <a:gd name="T82" fmla="*/ 225 w 290"/>
              <a:gd name="T83" fmla="*/ 84 h 152"/>
              <a:gd name="T84" fmla="*/ 264 w 290"/>
              <a:gd name="T85" fmla="*/ 80 h 152"/>
              <a:gd name="T86" fmla="*/ 220 w 290"/>
              <a:gd name="T87" fmla="*/ 67 h 152"/>
              <a:gd name="T88" fmla="*/ 241 w 290"/>
              <a:gd name="T89" fmla="*/ 36 h 152"/>
              <a:gd name="T90" fmla="*/ 251 w 290"/>
              <a:gd name="T91" fmla="*/ 72 h 152"/>
              <a:gd name="T92" fmla="*/ 132 w 290"/>
              <a:gd name="T93" fmla="*/ 72 h 152"/>
              <a:gd name="T94" fmla="*/ 136 w 290"/>
              <a:gd name="T95" fmla="*/ 28 h 152"/>
              <a:gd name="T96" fmla="*/ 92 w 290"/>
              <a:gd name="T97" fmla="*/ 24 h 152"/>
              <a:gd name="T98" fmla="*/ 88 w 290"/>
              <a:gd name="T99" fmla="*/ 68 h 152"/>
              <a:gd name="T100" fmla="*/ 132 w 290"/>
              <a:gd name="T101" fmla="*/ 72 h 152"/>
              <a:gd name="T102" fmla="*/ 124 w 290"/>
              <a:gd name="T103" fmla="*/ 36 h 152"/>
              <a:gd name="T104" fmla="*/ 100 w 290"/>
              <a:gd name="T105" fmla="*/ 6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0" h="152">
                <a:moveTo>
                  <a:pt x="56" y="104"/>
                </a:moveTo>
                <a:cubicBezTo>
                  <a:pt x="43" y="104"/>
                  <a:pt x="32" y="115"/>
                  <a:pt x="32" y="128"/>
                </a:cubicBezTo>
                <a:cubicBezTo>
                  <a:pt x="32" y="141"/>
                  <a:pt x="43" y="152"/>
                  <a:pt x="56" y="152"/>
                </a:cubicBezTo>
                <a:cubicBezTo>
                  <a:pt x="69" y="152"/>
                  <a:pt x="80" y="141"/>
                  <a:pt x="80" y="128"/>
                </a:cubicBezTo>
                <a:cubicBezTo>
                  <a:pt x="80" y="115"/>
                  <a:pt x="69" y="104"/>
                  <a:pt x="56" y="104"/>
                </a:cubicBezTo>
                <a:close/>
                <a:moveTo>
                  <a:pt x="56" y="140"/>
                </a:moveTo>
                <a:cubicBezTo>
                  <a:pt x="49" y="140"/>
                  <a:pt x="44" y="135"/>
                  <a:pt x="44" y="128"/>
                </a:cubicBezTo>
                <a:cubicBezTo>
                  <a:pt x="44" y="121"/>
                  <a:pt x="49" y="116"/>
                  <a:pt x="56" y="116"/>
                </a:cubicBezTo>
                <a:cubicBezTo>
                  <a:pt x="63" y="116"/>
                  <a:pt x="68" y="121"/>
                  <a:pt x="68" y="128"/>
                </a:cubicBezTo>
                <a:cubicBezTo>
                  <a:pt x="68" y="135"/>
                  <a:pt x="63" y="140"/>
                  <a:pt x="56" y="140"/>
                </a:cubicBezTo>
                <a:close/>
                <a:moveTo>
                  <a:pt x="232" y="104"/>
                </a:moveTo>
                <a:cubicBezTo>
                  <a:pt x="219" y="104"/>
                  <a:pt x="208" y="115"/>
                  <a:pt x="208" y="128"/>
                </a:cubicBezTo>
                <a:cubicBezTo>
                  <a:pt x="208" y="141"/>
                  <a:pt x="219" y="152"/>
                  <a:pt x="232" y="152"/>
                </a:cubicBezTo>
                <a:cubicBezTo>
                  <a:pt x="245" y="152"/>
                  <a:pt x="256" y="141"/>
                  <a:pt x="256" y="128"/>
                </a:cubicBezTo>
                <a:cubicBezTo>
                  <a:pt x="256" y="115"/>
                  <a:pt x="245" y="104"/>
                  <a:pt x="232" y="104"/>
                </a:cubicBezTo>
                <a:close/>
                <a:moveTo>
                  <a:pt x="232" y="140"/>
                </a:moveTo>
                <a:cubicBezTo>
                  <a:pt x="225" y="140"/>
                  <a:pt x="220" y="135"/>
                  <a:pt x="220" y="128"/>
                </a:cubicBezTo>
                <a:cubicBezTo>
                  <a:pt x="220" y="121"/>
                  <a:pt x="225" y="116"/>
                  <a:pt x="232" y="116"/>
                </a:cubicBezTo>
                <a:cubicBezTo>
                  <a:pt x="239" y="116"/>
                  <a:pt x="244" y="121"/>
                  <a:pt x="244" y="128"/>
                </a:cubicBezTo>
                <a:cubicBezTo>
                  <a:pt x="244" y="135"/>
                  <a:pt x="239" y="140"/>
                  <a:pt x="232" y="140"/>
                </a:cubicBezTo>
                <a:close/>
                <a:moveTo>
                  <a:pt x="86" y="136"/>
                </a:moveTo>
                <a:cubicBezTo>
                  <a:pt x="202" y="136"/>
                  <a:pt x="202" y="136"/>
                  <a:pt x="202" y="136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86" y="124"/>
                  <a:pt x="86" y="124"/>
                  <a:pt x="86" y="124"/>
                </a:cubicBezTo>
                <a:lnTo>
                  <a:pt x="86" y="136"/>
                </a:lnTo>
                <a:close/>
                <a:moveTo>
                  <a:pt x="278" y="23"/>
                </a:moveTo>
                <a:cubicBezTo>
                  <a:pt x="274" y="10"/>
                  <a:pt x="261" y="0"/>
                  <a:pt x="24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3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8"/>
                  <a:pt x="8" y="136"/>
                  <a:pt x="17" y="136"/>
                </a:cubicBezTo>
                <a:cubicBezTo>
                  <a:pt x="26" y="136"/>
                  <a:pt x="26" y="136"/>
                  <a:pt x="26" y="136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4" y="124"/>
                  <a:pt x="12" y="122"/>
                  <a:pt x="12" y="119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17"/>
                  <a:pt x="17" y="12"/>
                  <a:pt x="23" y="12"/>
                </a:cubicBezTo>
                <a:cubicBezTo>
                  <a:pt x="247" y="12"/>
                  <a:pt x="247" y="12"/>
                  <a:pt x="247" y="12"/>
                </a:cubicBezTo>
                <a:cubicBezTo>
                  <a:pt x="256" y="12"/>
                  <a:pt x="264" y="18"/>
                  <a:pt x="266" y="27"/>
                </a:cubicBezTo>
                <a:cubicBezTo>
                  <a:pt x="275" y="55"/>
                  <a:pt x="278" y="80"/>
                  <a:pt x="275" y="119"/>
                </a:cubicBezTo>
                <a:cubicBezTo>
                  <a:pt x="275" y="122"/>
                  <a:pt x="273" y="124"/>
                  <a:pt x="270" y="124"/>
                </a:cubicBezTo>
                <a:cubicBezTo>
                  <a:pt x="262" y="124"/>
                  <a:pt x="262" y="124"/>
                  <a:pt x="262" y="124"/>
                </a:cubicBezTo>
                <a:cubicBezTo>
                  <a:pt x="262" y="136"/>
                  <a:pt x="262" y="136"/>
                  <a:pt x="262" y="136"/>
                </a:cubicBezTo>
                <a:cubicBezTo>
                  <a:pt x="270" y="136"/>
                  <a:pt x="270" y="136"/>
                  <a:pt x="270" y="136"/>
                </a:cubicBezTo>
                <a:cubicBezTo>
                  <a:pt x="279" y="136"/>
                  <a:pt x="287" y="129"/>
                  <a:pt x="287" y="120"/>
                </a:cubicBezTo>
                <a:cubicBezTo>
                  <a:pt x="290" y="79"/>
                  <a:pt x="287" y="53"/>
                  <a:pt x="278" y="23"/>
                </a:cubicBezTo>
                <a:close/>
                <a:moveTo>
                  <a:pt x="192" y="72"/>
                </a:moveTo>
                <a:cubicBezTo>
                  <a:pt x="194" y="72"/>
                  <a:pt x="196" y="70"/>
                  <a:pt x="196" y="68"/>
                </a:cubicBezTo>
                <a:cubicBezTo>
                  <a:pt x="196" y="28"/>
                  <a:pt x="196" y="28"/>
                  <a:pt x="196" y="28"/>
                </a:cubicBezTo>
                <a:cubicBezTo>
                  <a:pt x="196" y="26"/>
                  <a:pt x="194" y="24"/>
                  <a:pt x="192" y="24"/>
                </a:cubicBezTo>
                <a:cubicBezTo>
                  <a:pt x="152" y="24"/>
                  <a:pt x="152" y="24"/>
                  <a:pt x="152" y="24"/>
                </a:cubicBezTo>
                <a:cubicBezTo>
                  <a:pt x="150" y="24"/>
                  <a:pt x="148" y="26"/>
                  <a:pt x="148" y="2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70"/>
                  <a:pt x="150" y="72"/>
                  <a:pt x="152" y="72"/>
                </a:cubicBezTo>
                <a:lnTo>
                  <a:pt x="192" y="72"/>
                </a:lnTo>
                <a:close/>
                <a:moveTo>
                  <a:pt x="160" y="36"/>
                </a:moveTo>
                <a:cubicBezTo>
                  <a:pt x="184" y="36"/>
                  <a:pt x="184" y="36"/>
                  <a:pt x="184" y="36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60" y="60"/>
                  <a:pt x="160" y="60"/>
                  <a:pt x="160" y="60"/>
                </a:cubicBezTo>
                <a:lnTo>
                  <a:pt x="160" y="36"/>
                </a:lnTo>
                <a:close/>
                <a:moveTo>
                  <a:pt x="76" y="68"/>
                </a:moveTo>
                <a:cubicBezTo>
                  <a:pt x="76" y="28"/>
                  <a:pt x="76" y="28"/>
                  <a:pt x="76" y="28"/>
                </a:cubicBezTo>
                <a:cubicBezTo>
                  <a:pt x="76" y="26"/>
                  <a:pt x="74" y="24"/>
                  <a:pt x="72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6" y="24"/>
                  <a:pt x="24" y="26"/>
                  <a:pt x="24" y="28"/>
                </a:cubicBezTo>
                <a:cubicBezTo>
                  <a:pt x="24" y="68"/>
                  <a:pt x="24" y="68"/>
                  <a:pt x="24" y="68"/>
                </a:cubicBezTo>
                <a:cubicBezTo>
                  <a:pt x="24" y="70"/>
                  <a:pt x="26" y="72"/>
                  <a:pt x="28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4" y="72"/>
                  <a:pt x="76" y="70"/>
                  <a:pt x="76" y="68"/>
                </a:cubicBezTo>
                <a:close/>
                <a:moveTo>
                  <a:pt x="64" y="60"/>
                </a:moveTo>
                <a:cubicBezTo>
                  <a:pt x="36" y="60"/>
                  <a:pt x="36" y="60"/>
                  <a:pt x="36" y="60"/>
                </a:cubicBezTo>
                <a:cubicBezTo>
                  <a:pt x="36" y="36"/>
                  <a:pt x="36" y="36"/>
                  <a:pt x="36" y="36"/>
                </a:cubicBezTo>
                <a:cubicBezTo>
                  <a:pt x="64" y="36"/>
                  <a:pt x="64" y="36"/>
                  <a:pt x="64" y="36"/>
                </a:cubicBezTo>
                <a:lnTo>
                  <a:pt x="64" y="60"/>
                </a:lnTo>
                <a:close/>
                <a:moveTo>
                  <a:pt x="264" y="80"/>
                </a:moveTo>
                <a:cubicBezTo>
                  <a:pt x="262" y="63"/>
                  <a:pt x="259" y="49"/>
                  <a:pt x="255" y="34"/>
                </a:cubicBezTo>
                <a:cubicBezTo>
                  <a:pt x="253" y="28"/>
                  <a:pt x="248" y="24"/>
                  <a:pt x="241" y="24"/>
                </a:cubicBezTo>
                <a:cubicBezTo>
                  <a:pt x="212" y="24"/>
                  <a:pt x="212" y="24"/>
                  <a:pt x="212" y="24"/>
                </a:cubicBezTo>
                <a:cubicBezTo>
                  <a:pt x="210" y="24"/>
                  <a:pt x="208" y="26"/>
                  <a:pt x="208" y="28"/>
                </a:cubicBezTo>
                <a:cubicBezTo>
                  <a:pt x="208" y="71"/>
                  <a:pt x="208" y="71"/>
                  <a:pt x="208" y="71"/>
                </a:cubicBezTo>
                <a:cubicBezTo>
                  <a:pt x="208" y="73"/>
                  <a:pt x="209" y="74"/>
                  <a:pt x="210" y="74"/>
                </a:cubicBezTo>
                <a:cubicBezTo>
                  <a:pt x="223" y="83"/>
                  <a:pt x="223" y="83"/>
                  <a:pt x="223" y="83"/>
                </a:cubicBezTo>
                <a:cubicBezTo>
                  <a:pt x="224" y="84"/>
                  <a:pt x="224" y="84"/>
                  <a:pt x="225" y="84"/>
                </a:cubicBezTo>
                <a:cubicBezTo>
                  <a:pt x="260" y="84"/>
                  <a:pt x="260" y="84"/>
                  <a:pt x="260" y="84"/>
                </a:cubicBezTo>
                <a:cubicBezTo>
                  <a:pt x="262" y="84"/>
                  <a:pt x="264" y="82"/>
                  <a:pt x="264" y="80"/>
                </a:cubicBezTo>
                <a:close/>
                <a:moveTo>
                  <a:pt x="228" y="72"/>
                </a:moveTo>
                <a:cubicBezTo>
                  <a:pt x="220" y="67"/>
                  <a:pt x="220" y="67"/>
                  <a:pt x="220" y="67"/>
                </a:cubicBezTo>
                <a:cubicBezTo>
                  <a:pt x="220" y="36"/>
                  <a:pt x="220" y="36"/>
                  <a:pt x="220" y="36"/>
                </a:cubicBezTo>
                <a:cubicBezTo>
                  <a:pt x="241" y="36"/>
                  <a:pt x="241" y="36"/>
                  <a:pt x="241" y="36"/>
                </a:cubicBezTo>
                <a:cubicBezTo>
                  <a:pt x="242" y="36"/>
                  <a:pt x="243" y="37"/>
                  <a:pt x="243" y="38"/>
                </a:cubicBezTo>
                <a:cubicBezTo>
                  <a:pt x="247" y="50"/>
                  <a:pt x="249" y="61"/>
                  <a:pt x="251" y="72"/>
                </a:cubicBezTo>
                <a:lnTo>
                  <a:pt x="228" y="72"/>
                </a:lnTo>
                <a:close/>
                <a:moveTo>
                  <a:pt x="132" y="72"/>
                </a:moveTo>
                <a:cubicBezTo>
                  <a:pt x="134" y="72"/>
                  <a:pt x="136" y="70"/>
                  <a:pt x="136" y="68"/>
                </a:cubicBezTo>
                <a:cubicBezTo>
                  <a:pt x="136" y="28"/>
                  <a:pt x="136" y="28"/>
                  <a:pt x="136" y="28"/>
                </a:cubicBezTo>
                <a:cubicBezTo>
                  <a:pt x="136" y="26"/>
                  <a:pt x="134" y="24"/>
                  <a:pt x="132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0" y="24"/>
                  <a:pt x="88" y="26"/>
                  <a:pt x="88" y="28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70"/>
                  <a:pt x="90" y="72"/>
                  <a:pt x="92" y="72"/>
                </a:cubicBezTo>
                <a:lnTo>
                  <a:pt x="132" y="72"/>
                </a:lnTo>
                <a:close/>
                <a:moveTo>
                  <a:pt x="100" y="36"/>
                </a:moveTo>
                <a:cubicBezTo>
                  <a:pt x="124" y="36"/>
                  <a:pt x="124" y="36"/>
                  <a:pt x="124" y="36"/>
                </a:cubicBezTo>
                <a:cubicBezTo>
                  <a:pt x="124" y="60"/>
                  <a:pt x="124" y="60"/>
                  <a:pt x="124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3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10B9AE-CDD1-1339-02F7-123AE74AF2AC}"/>
              </a:ext>
            </a:extLst>
          </p:cNvPr>
          <p:cNvSpPr txBox="1"/>
          <p:nvPr/>
        </p:nvSpPr>
        <p:spPr>
          <a:xfrm>
            <a:off x="9396121" y="6090008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Because We Can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09A68-8BCB-84CE-4F57-9C0EB64E5BB5}"/>
              </a:ext>
            </a:extLst>
          </p:cNvPr>
          <p:cNvSpPr txBox="1"/>
          <p:nvPr/>
        </p:nvSpPr>
        <p:spPr>
          <a:xfrm>
            <a:off x="878722" y="387258"/>
            <a:ext cx="81263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אפליקציה חכמה לנוסע</a:t>
            </a:r>
          </a:p>
          <a:p>
            <a:br>
              <a:rPr lang="he-IL" dirty="0"/>
            </a:br>
            <a:endParaRPr lang="en-US" dirty="0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C645EFAD-AA0F-4D8A-B15D-DE52A50C1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773" y="1121434"/>
            <a:ext cx="3051374" cy="542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11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6A2A9AF-FFFF-4043-8E9E-3BDBF2166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171" y="2226097"/>
            <a:ext cx="2430000" cy="432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B9640AA2-B2E5-4498-AA00-46CB3876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164565"/>
            <a:ext cx="4511471" cy="511835"/>
          </a:xfrm>
        </p:spPr>
        <p:txBody>
          <a:bodyPr/>
          <a:lstStyle/>
          <a:p>
            <a:pPr algn="r"/>
            <a:r>
              <a:rPr lang="he-IL" b="1" dirty="0">
                <a:solidFill>
                  <a:schemeClr val="tx1"/>
                </a:solidFill>
              </a:rPr>
              <a:t>בחירת </a:t>
            </a:r>
            <a:r>
              <a:rPr lang="he-IL" b="1" dirty="0" err="1">
                <a:solidFill>
                  <a:schemeClr val="tx1"/>
                </a:solidFill>
              </a:rPr>
              <a:t>שאטל</a:t>
            </a:r>
            <a:r>
              <a:rPr lang="he-IL" b="1" dirty="0">
                <a:solidFill>
                  <a:schemeClr val="tx1"/>
                </a:solidFill>
              </a:rPr>
              <a:t> ותחנת עליה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4317F32-A889-47EA-BA2F-E298EA93374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6017" y="1819893"/>
            <a:ext cx="4899660" cy="4572000"/>
          </a:xfrm>
        </p:spPr>
        <p:txBody>
          <a:bodyPr>
            <a:normAutofit fontScale="55000" lnSpcReduction="20000"/>
          </a:bodyPr>
          <a:lstStyle/>
          <a:p>
            <a:pPr algn="r" rtl="1"/>
            <a:r>
              <a:rPr lang="he-IL" sz="260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הנוסע בוחר את </a:t>
            </a:r>
            <a:r>
              <a:rPr lang="he-IL" sz="2600" dirty="0" err="1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השאטל</a:t>
            </a:r>
            <a:r>
              <a:rPr lang="he-IL" sz="260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 עליו הוא מעוניין לעלות ואף את תחנת </a:t>
            </a:r>
            <a:r>
              <a:rPr lang="he-IL" sz="2600" dirty="0" err="1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העליה</a:t>
            </a:r>
            <a:r>
              <a:rPr lang="he-IL" sz="260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 הספציפית.</a:t>
            </a:r>
          </a:p>
          <a:p>
            <a:pPr algn="r" rtl="1"/>
            <a:endParaRPr lang="he-IL" sz="2600" dirty="0">
              <a:solidFill>
                <a:schemeClr val="tx1"/>
              </a:solidFill>
              <a:latin typeface="Assistant" pitchFamily="2" charset="-79"/>
              <a:cs typeface="Assistant" pitchFamily="2" charset="-79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60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תצוגה של מספר מקומות פנויים בנסיעה.</a:t>
            </a:r>
          </a:p>
          <a:p>
            <a:pPr algn="r" rtl="1"/>
            <a:endParaRPr lang="he-IL" sz="2600" dirty="0">
              <a:solidFill>
                <a:schemeClr val="tx1"/>
              </a:solidFill>
              <a:latin typeface="Assistant" pitchFamily="2" charset="-79"/>
              <a:cs typeface="Assistant" pitchFamily="2" charset="-79"/>
            </a:endParaRPr>
          </a:p>
          <a:p>
            <a:pPr algn="r" rtl="1"/>
            <a:r>
              <a:rPr lang="he-IL" sz="260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האפליקציה מאפשרת סינונים שונים של מידע: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60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חתך לפי קו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60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חתך לתאריך – יציג עד </a:t>
            </a:r>
            <a:r>
              <a:rPr lang="en-US" sz="260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X</a:t>
            </a:r>
            <a:r>
              <a:rPr lang="he-IL" sz="260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 ימים קדימה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60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חיפוש חופשי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60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סנן להצגת נסיעות פנויות בלבד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2600" dirty="0">
              <a:solidFill>
                <a:schemeClr val="tx1"/>
              </a:solidFill>
              <a:latin typeface="Assistant" pitchFamily="2" charset="-79"/>
              <a:cs typeface="Assistant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60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ניתן להגדיר </a:t>
            </a:r>
            <a:r>
              <a:rPr lang="he-IL" sz="290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חסימת</a:t>
            </a:r>
            <a:r>
              <a:rPr lang="he-IL" sz="260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 חפיפת נסיעות והגדרה כמה זמן מראש ניתן לבצע הזמנה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2600" dirty="0">
              <a:solidFill>
                <a:schemeClr val="tx1"/>
              </a:solidFill>
              <a:latin typeface="Assistant" pitchFamily="2" charset="-79"/>
              <a:cs typeface="Assistant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60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אפשרות לנוסע להשתבץ לאותו </a:t>
            </a:r>
            <a:r>
              <a:rPr lang="he-IL" sz="2600" dirty="0" err="1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שאטל</a:t>
            </a:r>
            <a:r>
              <a:rPr lang="he-IL" sz="260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 ואותה תחנה עד שבוע קידמה בכפוף להגדרות הרשאה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</p:txBody>
      </p:sp>
      <p:pic>
        <p:nvPicPr>
          <p:cNvPr id="6" name="Picture 5" descr="A picture containing drawing, cup, sign&#10;&#10;Description automatically generated">
            <a:extLst>
              <a:ext uri="{FF2B5EF4-FFF2-40B4-BE49-F238E27FC236}">
                <a16:creationId xmlns:a16="http://schemas.microsoft.com/office/drawing/2014/main" id="{90E49546-67E9-5400-B484-DC364E897F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48" y="303276"/>
            <a:ext cx="612648" cy="612648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2B40002E-A910-2DD6-AD37-B4BFF3F414F0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9279821" y="5426230"/>
            <a:ext cx="2638550" cy="1386679"/>
          </a:xfrm>
          <a:custGeom>
            <a:avLst/>
            <a:gdLst>
              <a:gd name="T0" fmla="*/ 32 w 290"/>
              <a:gd name="T1" fmla="*/ 128 h 152"/>
              <a:gd name="T2" fmla="*/ 80 w 290"/>
              <a:gd name="T3" fmla="*/ 128 h 152"/>
              <a:gd name="T4" fmla="*/ 56 w 290"/>
              <a:gd name="T5" fmla="*/ 140 h 152"/>
              <a:gd name="T6" fmla="*/ 56 w 290"/>
              <a:gd name="T7" fmla="*/ 116 h 152"/>
              <a:gd name="T8" fmla="*/ 56 w 290"/>
              <a:gd name="T9" fmla="*/ 140 h 152"/>
              <a:gd name="T10" fmla="*/ 208 w 290"/>
              <a:gd name="T11" fmla="*/ 128 h 152"/>
              <a:gd name="T12" fmla="*/ 256 w 290"/>
              <a:gd name="T13" fmla="*/ 128 h 152"/>
              <a:gd name="T14" fmla="*/ 232 w 290"/>
              <a:gd name="T15" fmla="*/ 140 h 152"/>
              <a:gd name="T16" fmla="*/ 232 w 290"/>
              <a:gd name="T17" fmla="*/ 116 h 152"/>
              <a:gd name="T18" fmla="*/ 232 w 290"/>
              <a:gd name="T19" fmla="*/ 140 h 152"/>
              <a:gd name="T20" fmla="*/ 202 w 290"/>
              <a:gd name="T21" fmla="*/ 136 h 152"/>
              <a:gd name="T22" fmla="*/ 86 w 290"/>
              <a:gd name="T23" fmla="*/ 124 h 152"/>
              <a:gd name="T24" fmla="*/ 278 w 290"/>
              <a:gd name="T25" fmla="*/ 23 h 152"/>
              <a:gd name="T26" fmla="*/ 23 w 290"/>
              <a:gd name="T27" fmla="*/ 0 h 152"/>
              <a:gd name="T28" fmla="*/ 0 w 290"/>
              <a:gd name="T29" fmla="*/ 119 h 152"/>
              <a:gd name="T30" fmla="*/ 26 w 290"/>
              <a:gd name="T31" fmla="*/ 136 h 152"/>
              <a:gd name="T32" fmla="*/ 17 w 290"/>
              <a:gd name="T33" fmla="*/ 124 h 152"/>
              <a:gd name="T34" fmla="*/ 12 w 290"/>
              <a:gd name="T35" fmla="*/ 23 h 152"/>
              <a:gd name="T36" fmla="*/ 247 w 290"/>
              <a:gd name="T37" fmla="*/ 12 h 152"/>
              <a:gd name="T38" fmla="*/ 275 w 290"/>
              <a:gd name="T39" fmla="*/ 119 h 152"/>
              <a:gd name="T40" fmla="*/ 262 w 290"/>
              <a:gd name="T41" fmla="*/ 124 h 152"/>
              <a:gd name="T42" fmla="*/ 270 w 290"/>
              <a:gd name="T43" fmla="*/ 136 h 152"/>
              <a:gd name="T44" fmla="*/ 278 w 290"/>
              <a:gd name="T45" fmla="*/ 23 h 152"/>
              <a:gd name="T46" fmla="*/ 196 w 290"/>
              <a:gd name="T47" fmla="*/ 68 h 152"/>
              <a:gd name="T48" fmla="*/ 192 w 290"/>
              <a:gd name="T49" fmla="*/ 24 h 152"/>
              <a:gd name="T50" fmla="*/ 148 w 290"/>
              <a:gd name="T51" fmla="*/ 28 h 152"/>
              <a:gd name="T52" fmla="*/ 152 w 290"/>
              <a:gd name="T53" fmla="*/ 72 h 152"/>
              <a:gd name="T54" fmla="*/ 160 w 290"/>
              <a:gd name="T55" fmla="*/ 36 h 152"/>
              <a:gd name="T56" fmla="*/ 184 w 290"/>
              <a:gd name="T57" fmla="*/ 60 h 152"/>
              <a:gd name="T58" fmla="*/ 160 w 290"/>
              <a:gd name="T59" fmla="*/ 36 h 152"/>
              <a:gd name="T60" fmla="*/ 76 w 290"/>
              <a:gd name="T61" fmla="*/ 28 h 152"/>
              <a:gd name="T62" fmla="*/ 28 w 290"/>
              <a:gd name="T63" fmla="*/ 24 h 152"/>
              <a:gd name="T64" fmla="*/ 24 w 290"/>
              <a:gd name="T65" fmla="*/ 28 h 152"/>
              <a:gd name="T66" fmla="*/ 28 w 290"/>
              <a:gd name="T67" fmla="*/ 72 h 152"/>
              <a:gd name="T68" fmla="*/ 76 w 290"/>
              <a:gd name="T69" fmla="*/ 68 h 152"/>
              <a:gd name="T70" fmla="*/ 36 w 290"/>
              <a:gd name="T71" fmla="*/ 60 h 152"/>
              <a:gd name="T72" fmla="*/ 64 w 290"/>
              <a:gd name="T73" fmla="*/ 36 h 152"/>
              <a:gd name="T74" fmla="*/ 264 w 290"/>
              <a:gd name="T75" fmla="*/ 80 h 152"/>
              <a:gd name="T76" fmla="*/ 241 w 290"/>
              <a:gd name="T77" fmla="*/ 24 h 152"/>
              <a:gd name="T78" fmla="*/ 208 w 290"/>
              <a:gd name="T79" fmla="*/ 28 h 152"/>
              <a:gd name="T80" fmla="*/ 210 w 290"/>
              <a:gd name="T81" fmla="*/ 74 h 152"/>
              <a:gd name="T82" fmla="*/ 225 w 290"/>
              <a:gd name="T83" fmla="*/ 84 h 152"/>
              <a:gd name="T84" fmla="*/ 264 w 290"/>
              <a:gd name="T85" fmla="*/ 80 h 152"/>
              <a:gd name="T86" fmla="*/ 220 w 290"/>
              <a:gd name="T87" fmla="*/ 67 h 152"/>
              <a:gd name="T88" fmla="*/ 241 w 290"/>
              <a:gd name="T89" fmla="*/ 36 h 152"/>
              <a:gd name="T90" fmla="*/ 251 w 290"/>
              <a:gd name="T91" fmla="*/ 72 h 152"/>
              <a:gd name="T92" fmla="*/ 132 w 290"/>
              <a:gd name="T93" fmla="*/ 72 h 152"/>
              <a:gd name="T94" fmla="*/ 136 w 290"/>
              <a:gd name="T95" fmla="*/ 28 h 152"/>
              <a:gd name="T96" fmla="*/ 92 w 290"/>
              <a:gd name="T97" fmla="*/ 24 h 152"/>
              <a:gd name="T98" fmla="*/ 88 w 290"/>
              <a:gd name="T99" fmla="*/ 68 h 152"/>
              <a:gd name="T100" fmla="*/ 132 w 290"/>
              <a:gd name="T101" fmla="*/ 72 h 152"/>
              <a:gd name="T102" fmla="*/ 124 w 290"/>
              <a:gd name="T103" fmla="*/ 36 h 152"/>
              <a:gd name="T104" fmla="*/ 100 w 290"/>
              <a:gd name="T105" fmla="*/ 6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0" h="152">
                <a:moveTo>
                  <a:pt x="56" y="104"/>
                </a:moveTo>
                <a:cubicBezTo>
                  <a:pt x="43" y="104"/>
                  <a:pt x="32" y="115"/>
                  <a:pt x="32" y="128"/>
                </a:cubicBezTo>
                <a:cubicBezTo>
                  <a:pt x="32" y="141"/>
                  <a:pt x="43" y="152"/>
                  <a:pt x="56" y="152"/>
                </a:cubicBezTo>
                <a:cubicBezTo>
                  <a:pt x="69" y="152"/>
                  <a:pt x="80" y="141"/>
                  <a:pt x="80" y="128"/>
                </a:cubicBezTo>
                <a:cubicBezTo>
                  <a:pt x="80" y="115"/>
                  <a:pt x="69" y="104"/>
                  <a:pt x="56" y="104"/>
                </a:cubicBezTo>
                <a:close/>
                <a:moveTo>
                  <a:pt x="56" y="140"/>
                </a:moveTo>
                <a:cubicBezTo>
                  <a:pt x="49" y="140"/>
                  <a:pt x="44" y="135"/>
                  <a:pt x="44" y="128"/>
                </a:cubicBezTo>
                <a:cubicBezTo>
                  <a:pt x="44" y="121"/>
                  <a:pt x="49" y="116"/>
                  <a:pt x="56" y="116"/>
                </a:cubicBezTo>
                <a:cubicBezTo>
                  <a:pt x="63" y="116"/>
                  <a:pt x="68" y="121"/>
                  <a:pt x="68" y="128"/>
                </a:cubicBezTo>
                <a:cubicBezTo>
                  <a:pt x="68" y="135"/>
                  <a:pt x="63" y="140"/>
                  <a:pt x="56" y="140"/>
                </a:cubicBezTo>
                <a:close/>
                <a:moveTo>
                  <a:pt x="232" y="104"/>
                </a:moveTo>
                <a:cubicBezTo>
                  <a:pt x="219" y="104"/>
                  <a:pt x="208" y="115"/>
                  <a:pt x="208" y="128"/>
                </a:cubicBezTo>
                <a:cubicBezTo>
                  <a:pt x="208" y="141"/>
                  <a:pt x="219" y="152"/>
                  <a:pt x="232" y="152"/>
                </a:cubicBezTo>
                <a:cubicBezTo>
                  <a:pt x="245" y="152"/>
                  <a:pt x="256" y="141"/>
                  <a:pt x="256" y="128"/>
                </a:cubicBezTo>
                <a:cubicBezTo>
                  <a:pt x="256" y="115"/>
                  <a:pt x="245" y="104"/>
                  <a:pt x="232" y="104"/>
                </a:cubicBezTo>
                <a:close/>
                <a:moveTo>
                  <a:pt x="232" y="140"/>
                </a:moveTo>
                <a:cubicBezTo>
                  <a:pt x="225" y="140"/>
                  <a:pt x="220" y="135"/>
                  <a:pt x="220" y="128"/>
                </a:cubicBezTo>
                <a:cubicBezTo>
                  <a:pt x="220" y="121"/>
                  <a:pt x="225" y="116"/>
                  <a:pt x="232" y="116"/>
                </a:cubicBezTo>
                <a:cubicBezTo>
                  <a:pt x="239" y="116"/>
                  <a:pt x="244" y="121"/>
                  <a:pt x="244" y="128"/>
                </a:cubicBezTo>
                <a:cubicBezTo>
                  <a:pt x="244" y="135"/>
                  <a:pt x="239" y="140"/>
                  <a:pt x="232" y="140"/>
                </a:cubicBezTo>
                <a:close/>
                <a:moveTo>
                  <a:pt x="86" y="136"/>
                </a:moveTo>
                <a:cubicBezTo>
                  <a:pt x="202" y="136"/>
                  <a:pt x="202" y="136"/>
                  <a:pt x="202" y="136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86" y="124"/>
                  <a:pt x="86" y="124"/>
                  <a:pt x="86" y="124"/>
                </a:cubicBezTo>
                <a:lnTo>
                  <a:pt x="86" y="136"/>
                </a:lnTo>
                <a:close/>
                <a:moveTo>
                  <a:pt x="278" y="23"/>
                </a:moveTo>
                <a:cubicBezTo>
                  <a:pt x="274" y="10"/>
                  <a:pt x="261" y="0"/>
                  <a:pt x="24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3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8"/>
                  <a:pt x="8" y="136"/>
                  <a:pt x="17" y="136"/>
                </a:cubicBezTo>
                <a:cubicBezTo>
                  <a:pt x="26" y="136"/>
                  <a:pt x="26" y="136"/>
                  <a:pt x="26" y="136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4" y="124"/>
                  <a:pt x="12" y="122"/>
                  <a:pt x="12" y="119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17"/>
                  <a:pt x="17" y="12"/>
                  <a:pt x="23" y="12"/>
                </a:cubicBezTo>
                <a:cubicBezTo>
                  <a:pt x="247" y="12"/>
                  <a:pt x="247" y="12"/>
                  <a:pt x="247" y="12"/>
                </a:cubicBezTo>
                <a:cubicBezTo>
                  <a:pt x="256" y="12"/>
                  <a:pt x="264" y="18"/>
                  <a:pt x="266" y="27"/>
                </a:cubicBezTo>
                <a:cubicBezTo>
                  <a:pt x="275" y="55"/>
                  <a:pt x="278" y="80"/>
                  <a:pt x="275" y="119"/>
                </a:cubicBezTo>
                <a:cubicBezTo>
                  <a:pt x="275" y="122"/>
                  <a:pt x="273" y="124"/>
                  <a:pt x="270" y="124"/>
                </a:cubicBezTo>
                <a:cubicBezTo>
                  <a:pt x="262" y="124"/>
                  <a:pt x="262" y="124"/>
                  <a:pt x="262" y="124"/>
                </a:cubicBezTo>
                <a:cubicBezTo>
                  <a:pt x="262" y="136"/>
                  <a:pt x="262" y="136"/>
                  <a:pt x="262" y="136"/>
                </a:cubicBezTo>
                <a:cubicBezTo>
                  <a:pt x="270" y="136"/>
                  <a:pt x="270" y="136"/>
                  <a:pt x="270" y="136"/>
                </a:cubicBezTo>
                <a:cubicBezTo>
                  <a:pt x="279" y="136"/>
                  <a:pt x="287" y="129"/>
                  <a:pt x="287" y="120"/>
                </a:cubicBezTo>
                <a:cubicBezTo>
                  <a:pt x="290" y="79"/>
                  <a:pt x="287" y="53"/>
                  <a:pt x="278" y="23"/>
                </a:cubicBezTo>
                <a:close/>
                <a:moveTo>
                  <a:pt x="192" y="72"/>
                </a:moveTo>
                <a:cubicBezTo>
                  <a:pt x="194" y="72"/>
                  <a:pt x="196" y="70"/>
                  <a:pt x="196" y="68"/>
                </a:cubicBezTo>
                <a:cubicBezTo>
                  <a:pt x="196" y="28"/>
                  <a:pt x="196" y="28"/>
                  <a:pt x="196" y="28"/>
                </a:cubicBezTo>
                <a:cubicBezTo>
                  <a:pt x="196" y="26"/>
                  <a:pt x="194" y="24"/>
                  <a:pt x="192" y="24"/>
                </a:cubicBezTo>
                <a:cubicBezTo>
                  <a:pt x="152" y="24"/>
                  <a:pt x="152" y="24"/>
                  <a:pt x="152" y="24"/>
                </a:cubicBezTo>
                <a:cubicBezTo>
                  <a:pt x="150" y="24"/>
                  <a:pt x="148" y="26"/>
                  <a:pt x="148" y="2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70"/>
                  <a:pt x="150" y="72"/>
                  <a:pt x="152" y="72"/>
                </a:cubicBezTo>
                <a:lnTo>
                  <a:pt x="192" y="72"/>
                </a:lnTo>
                <a:close/>
                <a:moveTo>
                  <a:pt x="160" y="36"/>
                </a:moveTo>
                <a:cubicBezTo>
                  <a:pt x="184" y="36"/>
                  <a:pt x="184" y="36"/>
                  <a:pt x="184" y="36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60" y="60"/>
                  <a:pt x="160" y="60"/>
                  <a:pt x="160" y="60"/>
                </a:cubicBezTo>
                <a:lnTo>
                  <a:pt x="160" y="36"/>
                </a:lnTo>
                <a:close/>
                <a:moveTo>
                  <a:pt x="76" y="68"/>
                </a:moveTo>
                <a:cubicBezTo>
                  <a:pt x="76" y="28"/>
                  <a:pt x="76" y="28"/>
                  <a:pt x="76" y="28"/>
                </a:cubicBezTo>
                <a:cubicBezTo>
                  <a:pt x="76" y="26"/>
                  <a:pt x="74" y="24"/>
                  <a:pt x="72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6" y="24"/>
                  <a:pt x="24" y="26"/>
                  <a:pt x="24" y="28"/>
                </a:cubicBezTo>
                <a:cubicBezTo>
                  <a:pt x="24" y="68"/>
                  <a:pt x="24" y="68"/>
                  <a:pt x="24" y="68"/>
                </a:cubicBezTo>
                <a:cubicBezTo>
                  <a:pt x="24" y="70"/>
                  <a:pt x="26" y="72"/>
                  <a:pt x="28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4" y="72"/>
                  <a:pt x="76" y="70"/>
                  <a:pt x="76" y="68"/>
                </a:cubicBezTo>
                <a:close/>
                <a:moveTo>
                  <a:pt x="64" y="60"/>
                </a:moveTo>
                <a:cubicBezTo>
                  <a:pt x="36" y="60"/>
                  <a:pt x="36" y="60"/>
                  <a:pt x="36" y="60"/>
                </a:cubicBezTo>
                <a:cubicBezTo>
                  <a:pt x="36" y="36"/>
                  <a:pt x="36" y="36"/>
                  <a:pt x="36" y="36"/>
                </a:cubicBezTo>
                <a:cubicBezTo>
                  <a:pt x="64" y="36"/>
                  <a:pt x="64" y="36"/>
                  <a:pt x="64" y="36"/>
                </a:cubicBezTo>
                <a:lnTo>
                  <a:pt x="64" y="60"/>
                </a:lnTo>
                <a:close/>
                <a:moveTo>
                  <a:pt x="264" y="80"/>
                </a:moveTo>
                <a:cubicBezTo>
                  <a:pt x="262" y="63"/>
                  <a:pt x="259" y="49"/>
                  <a:pt x="255" y="34"/>
                </a:cubicBezTo>
                <a:cubicBezTo>
                  <a:pt x="253" y="28"/>
                  <a:pt x="248" y="24"/>
                  <a:pt x="241" y="24"/>
                </a:cubicBezTo>
                <a:cubicBezTo>
                  <a:pt x="212" y="24"/>
                  <a:pt x="212" y="24"/>
                  <a:pt x="212" y="24"/>
                </a:cubicBezTo>
                <a:cubicBezTo>
                  <a:pt x="210" y="24"/>
                  <a:pt x="208" y="26"/>
                  <a:pt x="208" y="28"/>
                </a:cubicBezTo>
                <a:cubicBezTo>
                  <a:pt x="208" y="71"/>
                  <a:pt x="208" y="71"/>
                  <a:pt x="208" y="71"/>
                </a:cubicBezTo>
                <a:cubicBezTo>
                  <a:pt x="208" y="73"/>
                  <a:pt x="209" y="74"/>
                  <a:pt x="210" y="74"/>
                </a:cubicBezTo>
                <a:cubicBezTo>
                  <a:pt x="223" y="83"/>
                  <a:pt x="223" y="83"/>
                  <a:pt x="223" y="83"/>
                </a:cubicBezTo>
                <a:cubicBezTo>
                  <a:pt x="224" y="84"/>
                  <a:pt x="224" y="84"/>
                  <a:pt x="225" y="84"/>
                </a:cubicBezTo>
                <a:cubicBezTo>
                  <a:pt x="260" y="84"/>
                  <a:pt x="260" y="84"/>
                  <a:pt x="260" y="84"/>
                </a:cubicBezTo>
                <a:cubicBezTo>
                  <a:pt x="262" y="84"/>
                  <a:pt x="264" y="82"/>
                  <a:pt x="264" y="80"/>
                </a:cubicBezTo>
                <a:close/>
                <a:moveTo>
                  <a:pt x="228" y="72"/>
                </a:moveTo>
                <a:cubicBezTo>
                  <a:pt x="220" y="67"/>
                  <a:pt x="220" y="67"/>
                  <a:pt x="220" y="67"/>
                </a:cubicBezTo>
                <a:cubicBezTo>
                  <a:pt x="220" y="36"/>
                  <a:pt x="220" y="36"/>
                  <a:pt x="220" y="36"/>
                </a:cubicBezTo>
                <a:cubicBezTo>
                  <a:pt x="241" y="36"/>
                  <a:pt x="241" y="36"/>
                  <a:pt x="241" y="36"/>
                </a:cubicBezTo>
                <a:cubicBezTo>
                  <a:pt x="242" y="36"/>
                  <a:pt x="243" y="37"/>
                  <a:pt x="243" y="38"/>
                </a:cubicBezTo>
                <a:cubicBezTo>
                  <a:pt x="247" y="50"/>
                  <a:pt x="249" y="61"/>
                  <a:pt x="251" y="72"/>
                </a:cubicBezTo>
                <a:lnTo>
                  <a:pt x="228" y="72"/>
                </a:lnTo>
                <a:close/>
                <a:moveTo>
                  <a:pt x="132" y="72"/>
                </a:moveTo>
                <a:cubicBezTo>
                  <a:pt x="134" y="72"/>
                  <a:pt x="136" y="70"/>
                  <a:pt x="136" y="68"/>
                </a:cubicBezTo>
                <a:cubicBezTo>
                  <a:pt x="136" y="28"/>
                  <a:pt x="136" y="28"/>
                  <a:pt x="136" y="28"/>
                </a:cubicBezTo>
                <a:cubicBezTo>
                  <a:pt x="136" y="26"/>
                  <a:pt x="134" y="24"/>
                  <a:pt x="132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0" y="24"/>
                  <a:pt x="88" y="26"/>
                  <a:pt x="88" y="28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70"/>
                  <a:pt x="90" y="72"/>
                  <a:pt x="92" y="72"/>
                </a:cubicBezTo>
                <a:lnTo>
                  <a:pt x="132" y="72"/>
                </a:lnTo>
                <a:close/>
                <a:moveTo>
                  <a:pt x="100" y="36"/>
                </a:moveTo>
                <a:cubicBezTo>
                  <a:pt x="124" y="36"/>
                  <a:pt x="124" y="36"/>
                  <a:pt x="124" y="36"/>
                </a:cubicBezTo>
                <a:cubicBezTo>
                  <a:pt x="124" y="60"/>
                  <a:pt x="124" y="60"/>
                  <a:pt x="124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3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585A6C-F50F-267C-2090-669CB5269AFC}"/>
              </a:ext>
            </a:extLst>
          </p:cNvPr>
          <p:cNvSpPr txBox="1"/>
          <p:nvPr/>
        </p:nvSpPr>
        <p:spPr>
          <a:xfrm>
            <a:off x="9396121" y="6090008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Because We Can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0AB098-0267-48E8-C307-3878F1797648}"/>
              </a:ext>
            </a:extLst>
          </p:cNvPr>
          <p:cNvSpPr txBox="1"/>
          <p:nvPr/>
        </p:nvSpPr>
        <p:spPr>
          <a:xfrm>
            <a:off x="878722" y="387258"/>
            <a:ext cx="81263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אפליקציה חכמה לנוסע</a:t>
            </a:r>
          </a:p>
          <a:p>
            <a:br>
              <a:rPr lang="he-IL" dirty="0"/>
            </a:br>
            <a:endParaRPr lang="en-US" dirty="0"/>
          </a:p>
        </p:txBody>
      </p:sp>
      <p:pic>
        <p:nvPicPr>
          <p:cNvPr id="11" name="תמונה 5">
            <a:extLst>
              <a:ext uri="{FF2B5EF4-FFF2-40B4-BE49-F238E27FC236}">
                <a16:creationId xmlns:a16="http://schemas.microsoft.com/office/drawing/2014/main" id="{ADF1EECD-0B84-4D06-1ECD-F4AEE3F9E8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8472" y="855280"/>
            <a:ext cx="243000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כותרת 1">
            <a:extLst>
              <a:ext uri="{FF2B5EF4-FFF2-40B4-BE49-F238E27FC236}">
                <a16:creationId xmlns:a16="http://schemas.microsoft.com/office/drawing/2014/main" id="{B87AB897-8D30-3B7F-383A-06EDCC77DB8A}"/>
              </a:ext>
            </a:extLst>
          </p:cNvPr>
          <p:cNvSpPr txBox="1">
            <a:spLocks/>
          </p:cNvSpPr>
          <p:nvPr/>
        </p:nvSpPr>
        <p:spPr>
          <a:xfrm>
            <a:off x="5737171" y="1852285"/>
            <a:ext cx="2430000" cy="37381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dirty="0">
                <a:solidFill>
                  <a:schemeClr val="tx1"/>
                </a:solidFill>
              </a:rPr>
              <a:t>בחירת </a:t>
            </a:r>
            <a:r>
              <a:rPr lang="he-IL" dirty="0" err="1">
                <a:solidFill>
                  <a:schemeClr val="tx1"/>
                </a:solidFill>
              </a:rPr>
              <a:t>שאטל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4" name="כותרת 1">
            <a:extLst>
              <a:ext uri="{FF2B5EF4-FFF2-40B4-BE49-F238E27FC236}">
                <a16:creationId xmlns:a16="http://schemas.microsoft.com/office/drawing/2014/main" id="{D603B979-FBE3-6BF3-0EFC-EA08F1A9E96E}"/>
              </a:ext>
            </a:extLst>
          </p:cNvPr>
          <p:cNvSpPr txBox="1">
            <a:spLocks/>
          </p:cNvSpPr>
          <p:nvPr/>
        </p:nvSpPr>
        <p:spPr>
          <a:xfrm>
            <a:off x="8478472" y="520234"/>
            <a:ext cx="2430000" cy="37381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dirty="0">
                <a:solidFill>
                  <a:schemeClr val="tx1"/>
                </a:solidFill>
              </a:rPr>
              <a:t>בחירת תחנת עליה</a:t>
            </a:r>
          </a:p>
        </p:txBody>
      </p:sp>
    </p:spTree>
    <p:extLst>
      <p:ext uri="{BB962C8B-B14F-4D97-AF65-F5344CB8AC3E}">
        <p14:creationId xmlns:p14="http://schemas.microsoft.com/office/powerpoint/2010/main" val="2992212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9640AA2-B2E5-4498-AA00-46CB3876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917" y="1426764"/>
            <a:ext cx="3657600" cy="511835"/>
          </a:xfrm>
        </p:spPr>
        <p:txBody>
          <a:bodyPr/>
          <a:lstStyle/>
          <a:p>
            <a:pPr algn="r"/>
            <a:r>
              <a:rPr lang="he-IL" b="1" dirty="0">
                <a:solidFill>
                  <a:schemeClr val="tx1"/>
                </a:solidFill>
              </a:rPr>
              <a:t>עריכה / מחיקה של נסיעות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4317F32-A889-47EA-BA2F-E298EA93374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158117" y="2136775"/>
            <a:ext cx="3854528" cy="2584449"/>
          </a:xfrm>
        </p:spPr>
        <p:txBody>
          <a:bodyPr/>
          <a:lstStyle/>
          <a:p>
            <a:pPr algn="just" rtl="1"/>
            <a:r>
              <a:rPr lang="he-IL" dirty="0"/>
              <a:t>לנוסע קיימת אפשרות לערוך או למחוק שיבוץ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he-IL" dirty="0"/>
              <a:t>מחיקת שיבוץ מנסיעה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he-IL" dirty="0"/>
              <a:t>שינוי שיבוץ (החלפת תחנה)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endParaRPr lang="he-IL" dirty="0"/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endParaRPr lang="he-IL" dirty="0"/>
          </a:p>
        </p:txBody>
      </p:sp>
      <p:pic>
        <p:nvPicPr>
          <p:cNvPr id="5" name="Picture 4" descr="A picture containing drawing, cup, sign&#10;&#10;Description automatically generated">
            <a:extLst>
              <a:ext uri="{FF2B5EF4-FFF2-40B4-BE49-F238E27FC236}">
                <a16:creationId xmlns:a16="http://schemas.microsoft.com/office/drawing/2014/main" id="{2002F546-0CAE-C80B-9548-0610B1F38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48" y="303276"/>
            <a:ext cx="612648" cy="612648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152E584B-8C99-5873-FD60-B90832305AAE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9279821" y="5426230"/>
            <a:ext cx="2638550" cy="1386679"/>
          </a:xfrm>
          <a:custGeom>
            <a:avLst/>
            <a:gdLst>
              <a:gd name="T0" fmla="*/ 32 w 290"/>
              <a:gd name="T1" fmla="*/ 128 h 152"/>
              <a:gd name="T2" fmla="*/ 80 w 290"/>
              <a:gd name="T3" fmla="*/ 128 h 152"/>
              <a:gd name="T4" fmla="*/ 56 w 290"/>
              <a:gd name="T5" fmla="*/ 140 h 152"/>
              <a:gd name="T6" fmla="*/ 56 w 290"/>
              <a:gd name="T7" fmla="*/ 116 h 152"/>
              <a:gd name="T8" fmla="*/ 56 w 290"/>
              <a:gd name="T9" fmla="*/ 140 h 152"/>
              <a:gd name="T10" fmla="*/ 208 w 290"/>
              <a:gd name="T11" fmla="*/ 128 h 152"/>
              <a:gd name="T12" fmla="*/ 256 w 290"/>
              <a:gd name="T13" fmla="*/ 128 h 152"/>
              <a:gd name="T14" fmla="*/ 232 w 290"/>
              <a:gd name="T15" fmla="*/ 140 h 152"/>
              <a:gd name="T16" fmla="*/ 232 w 290"/>
              <a:gd name="T17" fmla="*/ 116 h 152"/>
              <a:gd name="T18" fmla="*/ 232 w 290"/>
              <a:gd name="T19" fmla="*/ 140 h 152"/>
              <a:gd name="T20" fmla="*/ 202 w 290"/>
              <a:gd name="T21" fmla="*/ 136 h 152"/>
              <a:gd name="T22" fmla="*/ 86 w 290"/>
              <a:gd name="T23" fmla="*/ 124 h 152"/>
              <a:gd name="T24" fmla="*/ 278 w 290"/>
              <a:gd name="T25" fmla="*/ 23 h 152"/>
              <a:gd name="T26" fmla="*/ 23 w 290"/>
              <a:gd name="T27" fmla="*/ 0 h 152"/>
              <a:gd name="T28" fmla="*/ 0 w 290"/>
              <a:gd name="T29" fmla="*/ 119 h 152"/>
              <a:gd name="T30" fmla="*/ 26 w 290"/>
              <a:gd name="T31" fmla="*/ 136 h 152"/>
              <a:gd name="T32" fmla="*/ 17 w 290"/>
              <a:gd name="T33" fmla="*/ 124 h 152"/>
              <a:gd name="T34" fmla="*/ 12 w 290"/>
              <a:gd name="T35" fmla="*/ 23 h 152"/>
              <a:gd name="T36" fmla="*/ 247 w 290"/>
              <a:gd name="T37" fmla="*/ 12 h 152"/>
              <a:gd name="T38" fmla="*/ 275 w 290"/>
              <a:gd name="T39" fmla="*/ 119 h 152"/>
              <a:gd name="T40" fmla="*/ 262 w 290"/>
              <a:gd name="T41" fmla="*/ 124 h 152"/>
              <a:gd name="T42" fmla="*/ 270 w 290"/>
              <a:gd name="T43" fmla="*/ 136 h 152"/>
              <a:gd name="T44" fmla="*/ 278 w 290"/>
              <a:gd name="T45" fmla="*/ 23 h 152"/>
              <a:gd name="T46" fmla="*/ 196 w 290"/>
              <a:gd name="T47" fmla="*/ 68 h 152"/>
              <a:gd name="T48" fmla="*/ 192 w 290"/>
              <a:gd name="T49" fmla="*/ 24 h 152"/>
              <a:gd name="T50" fmla="*/ 148 w 290"/>
              <a:gd name="T51" fmla="*/ 28 h 152"/>
              <a:gd name="T52" fmla="*/ 152 w 290"/>
              <a:gd name="T53" fmla="*/ 72 h 152"/>
              <a:gd name="T54" fmla="*/ 160 w 290"/>
              <a:gd name="T55" fmla="*/ 36 h 152"/>
              <a:gd name="T56" fmla="*/ 184 w 290"/>
              <a:gd name="T57" fmla="*/ 60 h 152"/>
              <a:gd name="T58" fmla="*/ 160 w 290"/>
              <a:gd name="T59" fmla="*/ 36 h 152"/>
              <a:gd name="T60" fmla="*/ 76 w 290"/>
              <a:gd name="T61" fmla="*/ 28 h 152"/>
              <a:gd name="T62" fmla="*/ 28 w 290"/>
              <a:gd name="T63" fmla="*/ 24 h 152"/>
              <a:gd name="T64" fmla="*/ 24 w 290"/>
              <a:gd name="T65" fmla="*/ 28 h 152"/>
              <a:gd name="T66" fmla="*/ 28 w 290"/>
              <a:gd name="T67" fmla="*/ 72 h 152"/>
              <a:gd name="T68" fmla="*/ 76 w 290"/>
              <a:gd name="T69" fmla="*/ 68 h 152"/>
              <a:gd name="T70" fmla="*/ 36 w 290"/>
              <a:gd name="T71" fmla="*/ 60 h 152"/>
              <a:gd name="T72" fmla="*/ 64 w 290"/>
              <a:gd name="T73" fmla="*/ 36 h 152"/>
              <a:gd name="T74" fmla="*/ 264 w 290"/>
              <a:gd name="T75" fmla="*/ 80 h 152"/>
              <a:gd name="T76" fmla="*/ 241 w 290"/>
              <a:gd name="T77" fmla="*/ 24 h 152"/>
              <a:gd name="T78" fmla="*/ 208 w 290"/>
              <a:gd name="T79" fmla="*/ 28 h 152"/>
              <a:gd name="T80" fmla="*/ 210 w 290"/>
              <a:gd name="T81" fmla="*/ 74 h 152"/>
              <a:gd name="T82" fmla="*/ 225 w 290"/>
              <a:gd name="T83" fmla="*/ 84 h 152"/>
              <a:gd name="T84" fmla="*/ 264 w 290"/>
              <a:gd name="T85" fmla="*/ 80 h 152"/>
              <a:gd name="T86" fmla="*/ 220 w 290"/>
              <a:gd name="T87" fmla="*/ 67 h 152"/>
              <a:gd name="T88" fmla="*/ 241 w 290"/>
              <a:gd name="T89" fmla="*/ 36 h 152"/>
              <a:gd name="T90" fmla="*/ 251 w 290"/>
              <a:gd name="T91" fmla="*/ 72 h 152"/>
              <a:gd name="T92" fmla="*/ 132 w 290"/>
              <a:gd name="T93" fmla="*/ 72 h 152"/>
              <a:gd name="T94" fmla="*/ 136 w 290"/>
              <a:gd name="T95" fmla="*/ 28 h 152"/>
              <a:gd name="T96" fmla="*/ 92 w 290"/>
              <a:gd name="T97" fmla="*/ 24 h 152"/>
              <a:gd name="T98" fmla="*/ 88 w 290"/>
              <a:gd name="T99" fmla="*/ 68 h 152"/>
              <a:gd name="T100" fmla="*/ 132 w 290"/>
              <a:gd name="T101" fmla="*/ 72 h 152"/>
              <a:gd name="T102" fmla="*/ 124 w 290"/>
              <a:gd name="T103" fmla="*/ 36 h 152"/>
              <a:gd name="T104" fmla="*/ 100 w 290"/>
              <a:gd name="T105" fmla="*/ 6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0" h="152">
                <a:moveTo>
                  <a:pt x="56" y="104"/>
                </a:moveTo>
                <a:cubicBezTo>
                  <a:pt x="43" y="104"/>
                  <a:pt x="32" y="115"/>
                  <a:pt x="32" y="128"/>
                </a:cubicBezTo>
                <a:cubicBezTo>
                  <a:pt x="32" y="141"/>
                  <a:pt x="43" y="152"/>
                  <a:pt x="56" y="152"/>
                </a:cubicBezTo>
                <a:cubicBezTo>
                  <a:pt x="69" y="152"/>
                  <a:pt x="80" y="141"/>
                  <a:pt x="80" y="128"/>
                </a:cubicBezTo>
                <a:cubicBezTo>
                  <a:pt x="80" y="115"/>
                  <a:pt x="69" y="104"/>
                  <a:pt x="56" y="104"/>
                </a:cubicBezTo>
                <a:close/>
                <a:moveTo>
                  <a:pt x="56" y="140"/>
                </a:moveTo>
                <a:cubicBezTo>
                  <a:pt x="49" y="140"/>
                  <a:pt x="44" y="135"/>
                  <a:pt x="44" y="128"/>
                </a:cubicBezTo>
                <a:cubicBezTo>
                  <a:pt x="44" y="121"/>
                  <a:pt x="49" y="116"/>
                  <a:pt x="56" y="116"/>
                </a:cubicBezTo>
                <a:cubicBezTo>
                  <a:pt x="63" y="116"/>
                  <a:pt x="68" y="121"/>
                  <a:pt x="68" y="128"/>
                </a:cubicBezTo>
                <a:cubicBezTo>
                  <a:pt x="68" y="135"/>
                  <a:pt x="63" y="140"/>
                  <a:pt x="56" y="140"/>
                </a:cubicBezTo>
                <a:close/>
                <a:moveTo>
                  <a:pt x="232" y="104"/>
                </a:moveTo>
                <a:cubicBezTo>
                  <a:pt x="219" y="104"/>
                  <a:pt x="208" y="115"/>
                  <a:pt x="208" y="128"/>
                </a:cubicBezTo>
                <a:cubicBezTo>
                  <a:pt x="208" y="141"/>
                  <a:pt x="219" y="152"/>
                  <a:pt x="232" y="152"/>
                </a:cubicBezTo>
                <a:cubicBezTo>
                  <a:pt x="245" y="152"/>
                  <a:pt x="256" y="141"/>
                  <a:pt x="256" y="128"/>
                </a:cubicBezTo>
                <a:cubicBezTo>
                  <a:pt x="256" y="115"/>
                  <a:pt x="245" y="104"/>
                  <a:pt x="232" y="104"/>
                </a:cubicBezTo>
                <a:close/>
                <a:moveTo>
                  <a:pt x="232" y="140"/>
                </a:moveTo>
                <a:cubicBezTo>
                  <a:pt x="225" y="140"/>
                  <a:pt x="220" y="135"/>
                  <a:pt x="220" y="128"/>
                </a:cubicBezTo>
                <a:cubicBezTo>
                  <a:pt x="220" y="121"/>
                  <a:pt x="225" y="116"/>
                  <a:pt x="232" y="116"/>
                </a:cubicBezTo>
                <a:cubicBezTo>
                  <a:pt x="239" y="116"/>
                  <a:pt x="244" y="121"/>
                  <a:pt x="244" y="128"/>
                </a:cubicBezTo>
                <a:cubicBezTo>
                  <a:pt x="244" y="135"/>
                  <a:pt x="239" y="140"/>
                  <a:pt x="232" y="140"/>
                </a:cubicBezTo>
                <a:close/>
                <a:moveTo>
                  <a:pt x="86" y="136"/>
                </a:moveTo>
                <a:cubicBezTo>
                  <a:pt x="202" y="136"/>
                  <a:pt x="202" y="136"/>
                  <a:pt x="202" y="136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86" y="124"/>
                  <a:pt x="86" y="124"/>
                  <a:pt x="86" y="124"/>
                </a:cubicBezTo>
                <a:lnTo>
                  <a:pt x="86" y="136"/>
                </a:lnTo>
                <a:close/>
                <a:moveTo>
                  <a:pt x="278" y="23"/>
                </a:moveTo>
                <a:cubicBezTo>
                  <a:pt x="274" y="10"/>
                  <a:pt x="261" y="0"/>
                  <a:pt x="24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3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8"/>
                  <a:pt x="8" y="136"/>
                  <a:pt x="17" y="136"/>
                </a:cubicBezTo>
                <a:cubicBezTo>
                  <a:pt x="26" y="136"/>
                  <a:pt x="26" y="136"/>
                  <a:pt x="26" y="136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4" y="124"/>
                  <a:pt x="12" y="122"/>
                  <a:pt x="12" y="119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17"/>
                  <a:pt x="17" y="12"/>
                  <a:pt x="23" y="12"/>
                </a:cubicBezTo>
                <a:cubicBezTo>
                  <a:pt x="247" y="12"/>
                  <a:pt x="247" y="12"/>
                  <a:pt x="247" y="12"/>
                </a:cubicBezTo>
                <a:cubicBezTo>
                  <a:pt x="256" y="12"/>
                  <a:pt x="264" y="18"/>
                  <a:pt x="266" y="27"/>
                </a:cubicBezTo>
                <a:cubicBezTo>
                  <a:pt x="275" y="55"/>
                  <a:pt x="278" y="80"/>
                  <a:pt x="275" y="119"/>
                </a:cubicBezTo>
                <a:cubicBezTo>
                  <a:pt x="275" y="122"/>
                  <a:pt x="273" y="124"/>
                  <a:pt x="270" y="124"/>
                </a:cubicBezTo>
                <a:cubicBezTo>
                  <a:pt x="262" y="124"/>
                  <a:pt x="262" y="124"/>
                  <a:pt x="262" y="124"/>
                </a:cubicBezTo>
                <a:cubicBezTo>
                  <a:pt x="262" y="136"/>
                  <a:pt x="262" y="136"/>
                  <a:pt x="262" y="136"/>
                </a:cubicBezTo>
                <a:cubicBezTo>
                  <a:pt x="270" y="136"/>
                  <a:pt x="270" y="136"/>
                  <a:pt x="270" y="136"/>
                </a:cubicBezTo>
                <a:cubicBezTo>
                  <a:pt x="279" y="136"/>
                  <a:pt x="287" y="129"/>
                  <a:pt x="287" y="120"/>
                </a:cubicBezTo>
                <a:cubicBezTo>
                  <a:pt x="290" y="79"/>
                  <a:pt x="287" y="53"/>
                  <a:pt x="278" y="23"/>
                </a:cubicBezTo>
                <a:close/>
                <a:moveTo>
                  <a:pt x="192" y="72"/>
                </a:moveTo>
                <a:cubicBezTo>
                  <a:pt x="194" y="72"/>
                  <a:pt x="196" y="70"/>
                  <a:pt x="196" y="68"/>
                </a:cubicBezTo>
                <a:cubicBezTo>
                  <a:pt x="196" y="28"/>
                  <a:pt x="196" y="28"/>
                  <a:pt x="196" y="28"/>
                </a:cubicBezTo>
                <a:cubicBezTo>
                  <a:pt x="196" y="26"/>
                  <a:pt x="194" y="24"/>
                  <a:pt x="192" y="24"/>
                </a:cubicBezTo>
                <a:cubicBezTo>
                  <a:pt x="152" y="24"/>
                  <a:pt x="152" y="24"/>
                  <a:pt x="152" y="24"/>
                </a:cubicBezTo>
                <a:cubicBezTo>
                  <a:pt x="150" y="24"/>
                  <a:pt x="148" y="26"/>
                  <a:pt x="148" y="2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70"/>
                  <a:pt x="150" y="72"/>
                  <a:pt x="152" y="72"/>
                </a:cubicBezTo>
                <a:lnTo>
                  <a:pt x="192" y="72"/>
                </a:lnTo>
                <a:close/>
                <a:moveTo>
                  <a:pt x="160" y="36"/>
                </a:moveTo>
                <a:cubicBezTo>
                  <a:pt x="184" y="36"/>
                  <a:pt x="184" y="36"/>
                  <a:pt x="184" y="36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60" y="60"/>
                  <a:pt x="160" y="60"/>
                  <a:pt x="160" y="60"/>
                </a:cubicBezTo>
                <a:lnTo>
                  <a:pt x="160" y="36"/>
                </a:lnTo>
                <a:close/>
                <a:moveTo>
                  <a:pt x="76" y="68"/>
                </a:moveTo>
                <a:cubicBezTo>
                  <a:pt x="76" y="28"/>
                  <a:pt x="76" y="28"/>
                  <a:pt x="76" y="28"/>
                </a:cubicBezTo>
                <a:cubicBezTo>
                  <a:pt x="76" y="26"/>
                  <a:pt x="74" y="24"/>
                  <a:pt x="72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6" y="24"/>
                  <a:pt x="24" y="26"/>
                  <a:pt x="24" y="28"/>
                </a:cubicBezTo>
                <a:cubicBezTo>
                  <a:pt x="24" y="68"/>
                  <a:pt x="24" y="68"/>
                  <a:pt x="24" y="68"/>
                </a:cubicBezTo>
                <a:cubicBezTo>
                  <a:pt x="24" y="70"/>
                  <a:pt x="26" y="72"/>
                  <a:pt x="28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4" y="72"/>
                  <a:pt x="76" y="70"/>
                  <a:pt x="76" y="68"/>
                </a:cubicBezTo>
                <a:close/>
                <a:moveTo>
                  <a:pt x="64" y="60"/>
                </a:moveTo>
                <a:cubicBezTo>
                  <a:pt x="36" y="60"/>
                  <a:pt x="36" y="60"/>
                  <a:pt x="36" y="60"/>
                </a:cubicBezTo>
                <a:cubicBezTo>
                  <a:pt x="36" y="36"/>
                  <a:pt x="36" y="36"/>
                  <a:pt x="36" y="36"/>
                </a:cubicBezTo>
                <a:cubicBezTo>
                  <a:pt x="64" y="36"/>
                  <a:pt x="64" y="36"/>
                  <a:pt x="64" y="36"/>
                </a:cubicBezTo>
                <a:lnTo>
                  <a:pt x="64" y="60"/>
                </a:lnTo>
                <a:close/>
                <a:moveTo>
                  <a:pt x="264" y="80"/>
                </a:moveTo>
                <a:cubicBezTo>
                  <a:pt x="262" y="63"/>
                  <a:pt x="259" y="49"/>
                  <a:pt x="255" y="34"/>
                </a:cubicBezTo>
                <a:cubicBezTo>
                  <a:pt x="253" y="28"/>
                  <a:pt x="248" y="24"/>
                  <a:pt x="241" y="24"/>
                </a:cubicBezTo>
                <a:cubicBezTo>
                  <a:pt x="212" y="24"/>
                  <a:pt x="212" y="24"/>
                  <a:pt x="212" y="24"/>
                </a:cubicBezTo>
                <a:cubicBezTo>
                  <a:pt x="210" y="24"/>
                  <a:pt x="208" y="26"/>
                  <a:pt x="208" y="28"/>
                </a:cubicBezTo>
                <a:cubicBezTo>
                  <a:pt x="208" y="71"/>
                  <a:pt x="208" y="71"/>
                  <a:pt x="208" y="71"/>
                </a:cubicBezTo>
                <a:cubicBezTo>
                  <a:pt x="208" y="73"/>
                  <a:pt x="209" y="74"/>
                  <a:pt x="210" y="74"/>
                </a:cubicBezTo>
                <a:cubicBezTo>
                  <a:pt x="223" y="83"/>
                  <a:pt x="223" y="83"/>
                  <a:pt x="223" y="83"/>
                </a:cubicBezTo>
                <a:cubicBezTo>
                  <a:pt x="224" y="84"/>
                  <a:pt x="224" y="84"/>
                  <a:pt x="225" y="84"/>
                </a:cubicBezTo>
                <a:cubicBezTo>
                  <a:pt x="260" y="84"/>
                  <a:pt x="260" y="84"/>
                  <a:pt x="260" y="84"/>
                </a:cubicBezTo>
                <a:cubicBezTo>
                  <a:pt x="262" y="84"/>
                  <a:pt x="264" y="82"/>
                  <a:pt x="264" y="80"/>
                </a:cubicBezTo>
                <a:close/>
                <a:moveTo>
                  <a:pt x="228" y="72"/>
                </a:moveTo>
                <a:cubicBezTo>
                  <a:pt x="220" y="67"/>
                  <a:pt x="220" y="67"/>
                  <a:pt x="220" y="67"/>
                </a:cubicBezTo>
                <a:cubicBezTo>
                  <a:pt x="220" y="36"/>
                  <a:pt x="220" y="36"/>
                  <a:pt x="220" y="36"/>
                </a:cubicBezTo>
                <a:cubicBezTo>
                  <a:pt x="241" y="36"/>
                  <a:pt x="241" y="36"/>
                  <a:pt x="241" y="36"/>
                </a:cubicBezTo>
                <a:cubicBezTo>
                  <a:pt x="242" y="36"/>
                  <a:pt x="243" y="37"/>
                  <a:pt x="243" y="38"/>
                </a:cubicBezTo>
                <a:cubicBezTo>
                  <a:pt x="247" y="50"/>
                  <a:pt x="249" y="61"/>
                  <a:pt x="251" y="72"/>
                </a:cubicBezTo>
                <a:lnTo>
                  <a:pt x="228" y="72"/>
                </a:lnTo>
                <a:close/>
                <a:moveTo>
                  <a:pt x="132" y="72"/>
                </a:moveTo>
                <a:cubicBezTo>
                  <a:pt x="134" y="72"/>
                  <a:pt x="136" y="70"/>
                  <a:pt x="136" y="68"/>
                </a:cubicBezTo>
                <a:cubicBezTo>
                  <a:pt x="136" y="28"/>
                  <a:pt x="136" y="28"/>
                  <a:pt x="136" y="28"/>
                </a:cubicBezTo>
                <a:cubicBezTo>
                  <a:pt x="136" y="26"/>
                  <a:pt x="134" y="24"/>
                  <a:pt x="132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0" y="24"/>
                  <a:pt x="88" y="26"/>
                  <a:pt x="88" y="28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70"/>
                  <a:pt x="90" y="72"/>
                  <a:pt x="92" y="72"/>
                </a:cubicBezTo>
                <a:lnTo>
                  <a:pt x="132" y="72"/>
                </a:lnTo>
                <a:close/>
                <a:moveTo>
                  <a:pt x="100" y="36"/>
                </a:moveTo>
                <a:cubicBezTo>
                  <a:pt x="124" y="36"/>
                  <a:pt x="124" y="36"/>
                  <a:pt x="124" y="36"/>
                </a:cubicBezTo>
                <a:cubicBezTo>
                  <a:pt x="124" y="60"/>
                  <a:pt x="124" y="60"/>
                  <a:pt x="124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3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28C18C-502E-32F9-83FA-3492CE186B37}"/>
              </a:ext>
            </a:extLst>
          </p:cNvPr>
          <p:cNvSpPr txBox="1"/>
          <p:nvPr/>
        </p:nvSpPr>
        <p:spPr>
          <a:xfrm>
            <a:off x="9396121" y="6090008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Because We Can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1D3498-3697-E894-914B-AFD590686FC9}"/>
              </a:ext>
            </a:extLst>
          </p:cNvPr>
          <p:cNvSpPr txBox="1"/>
          <p:nvPr/>
        </p:nvSpPr>
        <p:spPr>
          <a:xfrm>
            <a:off x="878722" y="387258"/>
            <a:ext cx="81263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אפליקציה חכמה לנוסע</a:t>
            </a:r>
          </a:p>
          <a:p>
            <a:br>
              <a:rPr lang="he-IL" dirty="0"/>
            </a:br>
            <a:endParaRPr lang="en-US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DB18CE05-30EB-3773-1DFE-AE50A6DC4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2676" y="2018580"/>
            <a:ext cx="2367225" cy="4208400"/>
          </a:xfrm>
          <a:prstGeom prst="rect">
            <a:avLst/>
          </a:prstGeom>
        </p:spPr>
      </p:pic>
      <p:pic>
        <p:nvPicPr>
          <p:cNvPr id="10" name="תמונה 4">
            <a:extLst>
              <a:ext uri="{FF2B5EF4-FFF2-40B4-BE49-F238E27FC236}">
                <a16:creationId xmlns:a16="http://schemas.microsoft.com/office/drawing/2014/main" id="{C9C3B98D-9EF2-019E-6BE5-D0C808937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6493" y="3934722"/>
            <a:ext cx="1959590" cy="1188000"/>
          </a:xfrm>
          <a:prstGeom prst="rect">
            <a:avLst/>
          </a:prstGeom>
        </p:spPr>
      </p:pic>
      <p:cxnSp>
        <p:nvCxnSpPr>
          <p:cNvPr id="11" name="מחבר חץ ישר 7">
            <a:extLst>
              <a:ext uri="{FF2B5EF4-FFF2-40B4-BE49-F238E27FC236}">
                <a16:creationId xmlns:a16="http://schemas.microsoft.com/office/drawing/2014/main" id="{1D444E04-8A12-F287-573E-568CC8A0408D}"/>
              </a:ext>
            </a:extLst>
          </p:cNvPr>
          <p:cNvCxnSpPr>
            <a:cxnSpLocks/>
          </p:cNvCxnSpPr>
          <p:nvPr/>
        </p:nvCxnSpPr>
        <p:spPr>
          <a:xfrm>
            <a:off x="5388186" y="3729486"/>
            <a:ext cx="83676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תמונה 9">
            <a:extLst>
              <a:ext uri="{FF2B5EF4-FFF2-40B4-BE49-F238E27FC236}">
                <a16:creationId xmlns:a16="http://schemas.microsoft.com/office/drawing/2014/main" id="{BE7E73BB-682B-B002-404F-0D97213E7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3547" y="915871"/>
            <a:ext cx="2430000" cy="4320000"/>
          </a:xfrm>
          <a:prstGeom prst="rect">
            <a:avLst/>
          </a:prstGeom>
        </p:spPr>
      </p:pic>
      <p:cxnSp>
        <p:nvCxnSpPr>
          <p:cNvPr id="13" name="מחבר חץ ישר 7">
            <a:extLst>
              <a:ext uri="{FF2B5EF4-FFF2-40B4-BE49-F238E27FC236}">
                <a16:creationId xmlns:a16="http://schemas.microsoft.com/office/drawing/2014/main" id="{01E13AA6-EC50-00A8-208E-881FB18BF6C4}"/>
              </a:ext>
            </a:extLst>
          </p:cNvPr>
          <p:cNvCxnSpPr>
            <a:cxnSpLocks/>
          </p:cNvCxnSpPr>
          <p:nvPr/>
        </p:nvCxnSpPr>
        <p:spPr>
          <a:xfrm>
            <a:off x="8011126" y="2908231"/>
            <a:ext cx="83676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32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9640AA2-B2E5-4498-AA00-46CB3876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470" y="1403730"/>
            <a:ext cx="3657600" cy="511835"/>
          </a:xfrm>
        </p:spPr>
        <p:txBody>
          <a:bodyPr/>
          <a:lstStyle/>
          <a:p>
            <a:pPr algn="r"/>
            <a:r>
              <a:rPr lang="he-IL" b="1" dirty="0">
                <a:solidFill>
                  <a:schemeClr val="tx1"/>
                </a:solidFill>
              </a:rPr>
              <a:t>אינדיקציה על אישור שיבוץ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4317F32-A889-47EA-BA2F-E298EA93374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260120" y="2018581"/>
            <a:ext cx="2927949" cy="4583502"/>
          </a:xfrm>
        </p:spPr>
        <p:txBody>
          <a:bodyPr/>
          <a:lstStyle/>
          <a:p>
            <a:pPr algn="just" rtl="1"/>
            <a:r>
              <a:rPr lang="he-IL" dirty="0"/>
              <a:t>הנוסע מקבל אישור על שיבוץ לנסיעה</a:t>
            </a:r>
          </a:p>
          <a:p>
            <a:pPr algn="just" rtl="1"/>
            <a:r>
              <a:rPr lang="he-IL" dirty="0"/>
              <a:t>האישור מציג: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he-IL" dirty="0" err="1"/>
              <a:t>תאור</a:t>
            </a:r>
            <a:r>
              <a:rPr lang="he-IL" dirty="0"/>
              <a:t> תחנה, תאריך , שעה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endParaRPr lang="he-IL" dirty="0"/>
          </a:p>
          <a:p>
            <a:pPr algn="just" rtl="1"/>
            <a:r>
              <a:rPr lang="he-IL" dirty="0"/>
              <a:t>כ </a:t>
            </a:r>
            <a:r>
              <a:rPr lang="en-US" dirty="0"/>
              <a:t>X</a:t>
            </a:r>
            <a:r>
              <a:rPr lang="he-IL" dirty="0"/>
              <a:t> זמן לפני שעת התחלת </a:t>
            </a:r>
            <a:r>
              <a:rPr lang="he-IL" dirty="0" err="1"/>
              <a:t>השאטל</a:t>
            </a:r>
            <a:endParaRPr lang="he-IL" dirty="0"/>
          </a:p>
          <a:p>
            <a:pPr algn="just" rtl="1"/>
            <a:r>
              <a:rPr lang="he-IL" dirty="0"/>
              <a:t>הנוסע יקבל הודעת פוש לתזכורת</a:t>
            </a:r>
          </a:p>
          <a:p>
            <a:pPr algn="just" rtl="1"/>
            <a:r>
              <a:rPr lang="he-IL" dirty="0"/>
              <a:t>ההודעה נועדה </a:t>
            </a:r>
            <a:r>
              <a:rPr lang="he-IL" dirty="0" err="1"/>
              <a:t>לתזכר</a:t>
            </a:r>
            <a:r>
              <a:rPr lang="he-IL" dirty="0"/>
              <a:t> את הנוסע , במידה ורוצה לשנות את השעה או התחנה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endParaRPr lang="he-IL" dirty="0"/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endParaRPr lang="he-IL" dirty="0"/>
          </a:p>
        </p:txBody>
      </p:sp>
      <p:pic>
        <p:nvPicPr>
          <p:cNvPr id="6" name="Picture 5" descr="A picture containing drawing, cup, sign&#10;&#10;Description automatically generated">
            <a:extLst>
              <a:ext uri="{FF2B5EF4-FFF2-40B4-BE49-F238E27FC236}">
                <a16:creationId xmlns:a16="http://schemas.microsoft.com/office/drawing/2014/main" id="{56BD835F-3766-E8D0-0F35-83FAB2A250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48" y="303276"/>
            <a:ext cx="612648" cy="612648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67A5B2F8-7D5C-9C8B-FB45-AC0F1FE609BA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9279821" y="5426230"/>
            <a:ext cx="2638550" cy="1386679"/>
          </a:xfrm>
          <a:custGeom>
            <a:avLst/>
            <a:gdLst>
              <a:gd name="T0" fmla="*/ 32 w 290"/>
              <a:gd name="T1" fmla="*/ 128 h 152"/>
              <a:gd name="T2" fmla="*/ 80 w 290"/>
              <a:gd name="T3" fmla="*/ 128 h 152"/>
              <a:gd name="T4" fmla="*/ 56 w 290"/>
              <a:gd name="T5" fmla="*/ 140 h 152"/>
              <a:gd name="T6" fmla="*/ 56 w 290"/>
              <a:gd name="T7" fmla="*/ 116 h 152"/>
              <a:gd name="T8" fmla="*/ 56 w 290"/>
              <a:gd name="T9" fmla="*/ 140 h 152"/>
              <a:gd name="T10" fmla="*/ 208 w 290"/>
              <a:gd name="T11" fmla="*/ 128 h 152"/>
              <a:gd name="T12" fmla="*/ 256 w 290"/>
              <a:gd name="T13" fmla="*/ 128 h 152"/>
              <a:gd name="T14" fmla="*/ 232 w 290"/>
              <a:gd name="T15" fmla="*/ 140 h 152"/>
              <a:gd name="T16" fmla="*/ 232 w 290"/>
              <a:gd name="T17" fmla="*/ 116 h 152"/>
              <a:gd name="T18" fmla="*/ 232 w 290"/>
              <a:gd name="T19" fmla="*/ 140 h 152"/>
              <a:gd name="T20" fmla="*/ 202 w 290"/>
              <a:gd name="T21" fmla="*/ 136 h 152"/>
              <a:gd name="T22" fmla="*/ 86 w 290"/>
              <a:gd name="T23" fmla="*/ 124 h 152"/>
              <a:gd name="T24" fmla="*/ 278 w 290"/>
              <a:gd name="T25" fmla="*/ 23 h 152"/>
              <a:gd name="T26" fmla="*/ 23 w 290"/>
              <a:gd name="T27" fmla="*/ 0 h 152"/>
              <a:gd name="T28" fmla="*/ 0 w 290"/>
              <a:gd name="T29" fmla="*/ 119 h 152"/>
              <a:gd name="T30" fmla="*/ 26 w 290"/>
              <a:gd name="T31" fmla="*/ 136 h 152"/>
              <a:gd name="T32" fmla="*/ 17 w 290"/>
              <a:gd name="T33" fmla="*/ 124 h 152"/>
              <a:gd name="T34" fmla="*/ 12 w 290"/>
              <a:gd name="T35" fmla="*/ 23 h 152"/>
              <a:gd name="T36" fmla="*/ 247 w 290"/>
              <a:gd name="T37" fmla="*/ 12 h 152"/>
              <a:gd name="T38" fmla="*/ 275 w 290"/>
              <a:gd name="T39" fmla="*/ 119 h 152"/>
              <a:gd name="T40" fmla="*/ 262 w 290"/>
              <a:gd name="T41" fmla="*/ 124 h 152"/>
              <a:gd name="T42" fmla="*/ 270 w 290"/>
              <a:gd name="T43" fmla="*/ 136 h 152"/>
              <a:gd name="T44" fmla="*/ 278 w 290"/>
              <a:gd name="T45" fmla="*/ 23 h 152"/>
              <a:gd name="T46" fmla="*/ 196 w 290"/>
              <a:gd name="T47" fmla="*/ 68 h 152"/>
              <a:gd name="T48" fmla="*/ 192 w 290"/>
              <a:gd name="T49" fmla="*/ 24 h 152"/>
              <a:gd name="T50" fmla="*/ 148 w 290"/>
              <a:gd name="T51" fmla="*/ 28 h 152"/>
              <a:gd name="T52" fmla="*/ 152 w 290"/>
              <a:gd name="T53" fmla="*/ 72 h 152"/>
              <a:gd name="T54" fmla="*/ 160 w 290"/>
              <a:gd name="T55" fmla="*/ 36 h 152"/>
              <a:gd name="T56" fmla="*/ 184 w 290"/>
              <a:gd name="T57" fmla="*/ 60 h 152"/>
              <a:gd name="T58" fmla="*/ 160 w 290"/>
              <a:gd name="T59" fmla="*/ 36 h 152"/>
              <a:gd name="T60" fmla="*/ 76 w 290"/>
              <a:gd name="T61" fmla="*/ 28 h 152"/>
              <a:gd name="T62" fmla="*/ 28 w 290"/>
              <a:gd name="T63" fmla="*/ 24 h 152"/>
              <a:gd name="T64" fmla="*/ 24 w 290"/>
              <a:gd name="T65" fmla="*/ 28 h 152"/>
              <a:gd name="T66" fmla="*/ 28 w 290"/>
              <a:gd name="T67" fmla="*/ 72 h 152"/>
              <a:gd name="T68" fmla="*/ 76 w 290"/>
              <a:gd name="T69" fmla="*/ 68 h 152"/>
              <a:gd name="T70" fmla="*/ 36 w 290"/>
              <a:gd name="T71" fmla="*/ 60 h 152"/>
              <a:gd name="T72" fmla="*/ 64 w 290"/>
              <a:gd name="T73" fmla="*/ 36 h 152"/>
              <a:gd name="T74" fmla="*/ 264 w 290"/>
              <a:gd name="T75" fmla="*/ 80 h 152"/>
              <a:gd name="T76" fmla="*/ 241 w 290"/>
              <a:gd name="T77" fmla="*/ 24 h 152"/>
              <a:gd name="T78" fmla="*/ 208 w 290"/>
              <a:gd name="T79" fmla="*/ 28 h 152"/>
              <a:gd name="T80" fmla="*/ 210 w 290"/>
              <a:gd name="T81" fmla="*/ 74 h 152"/>
              <a:gd name="T82" fmla="*/ 225 w 290"/>
              <a:gd name="T83" fmla="*/ 84 h 152"/>
              <a:gd name="T84" fmla="*/ 264 w 290"/>
              <a:gd name="T85" fmla="*/ 80 h 152"/>
              <a:gd name="T86" fmla="*/ 220 w 290"/>
              <a:gd name="T87" fmla="*/ 67 h 152"/>
              <a:gd name="T88" fmla="*/ 241 w 290"/>
              <a:gd name="T89" fmla="*/ 36 h 152"/>
              <a:gd name="T90" fmla="*/ 251 w 290"/>
              <a:gd name="T91" fmla="*/ 72 h 152"/>
              <a:gd name="T92" fmla="*/ 132 w 290"/>
              <a:gd name="T93" fmla="*/ 72 h 152"/>
              <a:gd name="T94" fmla="*/ 136 w 290"/>
              <a:gd name="T95" fmla="*/ 28 h 152"/>
              <a:gd name="T96" fmla="*/ 92 w 290"/>
              <a:gd name="T97" fmla="*/ 24 h 152"/>
              <a:gd name="T98" fmla="*/ 88 w 290"/>
              <a:gd name="T99" fmla="*/ 68 h 152"/>
              <a:gd name="T100" fmla="*/ 132 w 290"/>
              <a:gd name="T101" fmla="*/ 72 h 152"/>
              <a:gd name="T102" fmla="*/ 124 w 290"/>
              <a:gd name="T103" fmla="*/ 36 h 152"/>
              <a:gd name="T104" fmla="*/ 100 w 290"/>
              <a:gd name="T105" fmla="*/ 6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0" h="152">
                <a:moveTo>
                  <a:pt x="56" y="104"/>
                </a:moveTo>
                <a:cubicBezTo>
                  <a:pt x="43" y="104"/>
                  <a:pt x="32" y="115"/>
                  <a:pt x="32" y="128"/>
                </a:cubicBezTo>
                <a:cubicBezTo>
                  <a:pt x="32" y="141"/>
                  <a:pt x="43" y="152"/>
                  <a:pt x="56" y="152"/>
                </a:cubicBezTo>
                <a:cubicBezTo>
                  <a:pt x="69" y="152"/>
                  <a:pt x="80" y="141"/>
                  <a:pt x="80" y="128"/>
                </a:cubicBezTo>
                <a:cubicBezTo>
                  <a:pt x="80" y="115"/>
                  <a:pt x="69" y="104"/>
                  <a:pt x="56" y="104"/>
                </a:cubicBezTo>
                <a:close/>
                <a:moveTo>
                  <a:pt x="56" y="140"/>
                </a:moveTo>
                <a:cubicBezTo>
                  <a:pt x="49" y="140"/>
                  <a:pt x="44" y="135"/>
                  <a:pt x="44" y="128"/>
                </a:cubicBezTo>
                <a:cubicBezTo>
                  <a:pt x="44" y="121"/>
                  <a:pt x="49" y="116"/>
                  <a:pt x="56" y="116"/>
                </a:cubicBezTo>
                <a:cubicBezTo>
                  <a:pt x="63" y="116"/>
                  <a:pt x="68" y="121"/>
                  <a:pt x="68" y="128"/>
                </a:cubicBezTo>
                <a:cubicBezTo>
                  <a:pt x="68" y="135"/>
                  <a:pt x="63" y="140"/>
                  <a:pt x="56" y="140"/>
                </a:cubicBezTo>
                <a:close/>
                <a:moveTo>
                  <a:pt x="232" y="104"/>
                </a:moveTo>
                <a:cubicBezTo>
                  <a:pt x="219" y="104"/>
                  <a:pt x="208" y="115"/>
                  <a:pt x="208" y="128"/>
                </a:cubicBezTo>
                <a:cubicBezTo>
                  <a:pt x="208" y="141"/>
                  <a:pt x="219" y="152"/>
                  <a:pt x="232" y="152"/>
                </a:cubicBezTo>
                <a:cubicBezTo>
                  <a:pt x="245" y="152"/>
                  <a:pt x="256" y="141"/>
                  <a:pt x="256" y="128"/>
                </a:cubicBezTo>
                <a:cubicBezTo>
                  <a:pt x="256" y="115"/>
                  <a:pt x="245" y="104"/>
                  <a:pt x="232" y="104"/>
                </a:cubicBezTo>
                <a:close/>
                <a:moveTo>
                  <a:pt x="232" y="140"/>
                </a:moveTo>
                <a:cubicBezTo>
                  <a:pt x="225" y="140"/>
                  <a:pt x="220" y="135"/>
                  <a:pt x="220" y="128"/>
                </a:cubicBezTo>
                <a:cubicBezTo>
                  <a:pt x="220" y="121"/>
                  <a:pt x="225" y="116"/>
                  <a:pt x="232" y="116"/>
                </a:cubicBezTo>
                <a:cubicBezTo>
                  <a:pt x="239" y="116"/>
                  <a:pt x="244" y="121"/>
                  <a:pt x="244" y="128"/>
                </a:cubicBezTo>
                <a:cubicBezTo>
                  <a:pt x="244" y="135"/>
                  <a:pt x="239" y="140"/>
                  <a:pt x="232" y="140"/>
                </a:cubicBezTo>
                <a:close/>
                <a:moveTo>
                  <a:pt x="86" y="136"/>
                </a:moveTo>
                <a:cubicBezTo>
                  <a:pt x="202" y="136"/>
                  <a:pt x="202" y="136"/>
                  <a:pt x="202" y="136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86" y="124"/>
                  <a:pt x="86" y="124"/>
                  <a:pt x="86" y="124"/>
                </a:cubicBezTo>
                <a:lnTo>
                  <a:pt x="86" y="136"/>
                </a:lnTo>
                <a:close/>
                <a:moveTo>
                  <a:pt x="278" y="23"/>
                </a:moveTo>
                <a:cubicBezTo>
                  <a:pt x="274" y="10"/>
                  <a:pt x="261" y="0"/>
                  <a:pt x="24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3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8"/>
                  <a:pt x="8" y="136"/>
                  <a:pt x="17" y="136"/>
                </a:cubicBezTo>
                <a:cubicBezTo>
                  <a:pt x="26" y="136"/>
                  <a:pt x="26" y="136"/>
                  <a:pt x="26" y="136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4" y="124"/>
                  <a:pt x="12" y="122"/>
                  <a:pt x="12" y="119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17"/>
                  <a:pt x="17" y="12"/>
                  <a:pt x="23" y="12"/>
                </a:cubicBezTo>
                <a:cubicBezTo>
                  <a:pt x="247" y="12"/>
                  <a:pt x="247" y="12"/>
                  <a:pt x="247" y="12"/>
                </a:cubicBezTo>
                <a:cubicBezTo>
                  <a:pt x="256" y="12"/>
                  <a:pt x="264" y="18"/>
                  <a:pt x="266" y="27"/>
                </a:cubicBezTo>
                <a:cubicBezTo>
                  <a:pt x="275" y="55"/>
                  <a:pt x="278" y="80"/>
                  <a:pt x="275" y="119"/>
                </a:cubicBezTo>
                <a:cubicBezTo>
                  <a:pt x="275" y="122"/>
                  <a:pt x="273" y="124"/>
                  <a:pt x="270" y="124"/>
                </a:cubicBezTo>
                <a:cubicBezTo>
                  <a:pt x="262" y="124"/>
                  <a:pt x="262" y="124"/>
                  <a:pt x="262" y="124"/>
                </a:cubicBezTo>
                <a:cubicBezTo>
                  <a:pt x="262" y="136"/>
                  <a:pt x="262" y="136"/>
                  <a:pt x="262" y="136"/>
                </a:cubicBezTo>
                <a:cubicBezTo>
                  <a:pt x="270" y="136"/>
                  <a:pt x="270" y="136"/>
                  <a:pt x="270" y="136"/>
                </a:cubicBezTo>
                <a:cubicBezTo>
                  <a:pt x="279" y="136"/>
                  <a:pt x="287" y="129"/>
                  <a:pt x="287" y="120"/>
                </a:cubicBezTo>
                <a:cubicBezTo>
                  <a:pt x="290" y="79"/>
                  <a:pt x="287" y="53"/>
                  <a:pt x="278" y="23"/>
                </a:cubicBezTo>
                <a:close/>
                <a:moveTo>
                  <a:pt x="192" y="72"/>
                </a:moveTo>
                <a:cubicBezTo>
                  <a:pt x="194" y="72"/>
                  <a:pt x="196" y="70"/>
                  <a:pt x="196" y="68"/>
                </a:cubicBezTo>
                <a:cubicBezTo>
                  <a:pt x="196" y="28"/>
                  <a:pt x="196" y="28"/>
                  <a:pt x="196" y="28"/>
                </a:cubicBezTo>
                <a:cubicBezTo>
                  <a:pt x="196" y="26"/>
                  <a:pt x="194" y="24"/>
                  <a:pt x="192" y="24"/>
                </a:cubicBezTo>
                <a:cubicBezTo>
                  <a:pt x="152" y="24"/>
                  <a:pt x="152" y="24"/>
                  <a:pt x="152" y="24"/>
                </a:cubicBezTo>
                <a:cubicBezTo>
                  <a:pt x="150" y="24"/>
                  <a:pt x="148" y="26"/>
                  <a:pt x="148" y="2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70"/>
                  <a:pt x="150" y="72"/>
                  <a:pt x="152" y="72"/>
                </a:cubicBezTo>
                <a:lnTo>
                  <a:pt x="192" y="72"/>
                </a:lnTo>
                <a:close/>
                <a:moveTo>
                  <a:pt x="160" y="36"/>
                </a:moveTo>
                <a:cubicBezTo>
                  <a:pt x="184" y="36"/>
                  <a:pt x="184" y="36"/>
                  <a:pt x="184" y="36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60" y="60"/>
                  <a:pt x="160" y="60"/>
                  <a:pt x="160" y="60"/>
                </a:cubicBezTo>
                <a:lnTo>
                  <a:pt x="160" y="36"/>
                </a:lnTo>
                <a:close/>
                <a:moveTo>
                  <a:pt x="76" y="68"/>
                </a:moveTo>
                <a:cubicBezTo>
                  <a:pt x="76" y="28"/>
                  <a:pt x="76" y="28"/>
                  <a:pt x="76" y="28"/>
                </a:cubicBezTo>
                <a:cubicBezTo>
                  <a:pt x="76" y="26"/>
                  <a:pt x="74" y="24"/>
                  <a:pt x="72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6" y="24"/>
                  <a:pt x="24" y="26"/>
                  <a:pt x="24" y="28"/>
                </a:cubicBezTo>
                <a:cubicBezTo>
                  <a:pt x="24" y="68"/>
                  <a:pt x="24" y="68"/>
                  <a:pt x="24" y="68"/>
                </a:cubicBezTo>
                <a:cubicBezTo>
                  <a:pt x="24" y="70"/>
                  <a:pt x="26" y="72"/>
                  <a:pt x="28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4" y="72"/>
                  <a:pt x="76" y="70"/>
                  <a:pt x="76" y="68"/>
                </a:cubicBezTo>
                <a:close/>
                <a:moveTo>
                  <a:pt x="64" y="60"/>
                </a:moveTo>
                <a:cubicBezTo>
                  <a:pt x="36" y="60"/>
                  <a:pt x="36" y="60"/>
                  <a:pt x="36" y="60"/>
                </a:cubicBezTo>
                <a:cubicBezTo>
                  <a:pt x="36" y="36"/>
                  <a:pt x="36" y="36"/>
                  <a:pt x="36" y="36"/>
                </a:cubicBezTo>
                <a:cubicBezTo>
                  <a:pt x="64" y="36"/>
                  <a:pt x="64" y="36"/>
                  <a:pt x="64" y="36"/>
                </a:cubicBezTo>
                <a:lnTo>
                  <a:pt x="64" y="60"/>
                </a:lnTo>
                <a:close/>
                <a:moveTo>
                  <a:pt x="264" y="80"/>
                </a:moveTo>
                <a:cubicBezTo>
                  <a:pt x="262" y="63"/>
                  <a:pt x="259" y="49"/>
                  <a:pt x="255" y="34"/>
                </a:cubicBezTo>
                <a:cubicBezTo>
                  <a:pt x="253" y="28"/>
                  <a:pt x="248" y="24"/>
                  <a:pt x="241" y="24"/>
                </a:cubicBezTo>
                <a:cubicBezTo>
                  <a:pt x="212" y="24"/>
                  <a:pt x="212" y="24"/>
                  <a:pt x="212" y="24"/>
                </a:cubicBezTo>
                <a:cubicBezTo>
                  <a:pt x="210" y="24"/>
                  <a:pt x="208" y="26"/>
                  <a:pt x="208" y="28"/>
                </a:cubicBezTo>
                <a:cubicBezTo>
                  <a:pt x="208" y="71"/>
                  <a:pt x="208" y="71"/>
                  <a:pt x="208" y="71"/>
                </a:cubicBezTo>
                <a:cubicBezTo>
                  <a:pt x="208" y="73"/>
                  <a:pt x="209" y="74"/>
                  <a:pt x="210" y="74"/>
                </a:cubicBezTo>
                <a:cubicBezTo>
                  <a:pt x="223" y="83"/>
                  <a:pt x="223" y="83"/>
                  <a:pt x="223" y="83"/>
                </a:cubicBezTo>
                <a:cubicBezTo>
                  <a:pt x="224" y="84"/>
                  <a:pt x="224" y="84"/>
                  <a:pt x="225" y="84"/>
                </a:cubicBezTo>
                <a:cubicBezTo>
                  <a:pt x="260" y="84"/>
                  <a:pt x="260" y="84"/>
                  <a:pt x="260" y="84"/>
                </a:cubicBezTo>
                <a:cubicBezTo>
                  <a:pt x="262" y="84"/>
                  <a:pt x="264" y="82"/>
                  <a:pt x="264" y="80"/>
                </a:cubicBezTo>
                <a:close/>
                <a:moveTo>
                  <a:pt x="228" y="72"/>
                </a:moveTo>
                <a:cubicBezTo>
                  <a:pt x="220" y="67"/>
                  <a:pt x="220" y="67"/>
                  <a:pt x="220" y="67"/>
                </a:cubicBezTo>
                <a:cubicBezTo>
                  <a:pt x="220" y="36"/>
                  <a:pt x="220" y="36"/>
                  <a:pt x="220" y="36"/>
                </a:cubicBezTo>
                <a:cubicBezTo>
                  <a:pt x="241" y="36"/>
                  <a:pt x="241" y="36"/>
                  <a:pt x="241" y="36"/>
                </a:cubicBezTo>
                <a:cubicBezTo>
                  <a:pt x="242" y="36"/>
                  <a:pt x="243" y="37"/>
                  <a:pt x="243" y="38"/>
                </a:cubicBezTo>
                <a:cubicBezTo>
                  <a:pt x="247" y="50"/>
                  <a:pt x="249" y="61"/>
                  <a:pt x="251" y="72"/>
                </a:cubicBezTo>
                <a:lnTo>
                  <a:pt x="228" y="72"/>
                </a:lnTo>
                <a:close/>
                <a:moveTo>
                  <a:pt x="132" y="72"/>
                </a:moveTo>
                <a:cubicBezTo>
                  <a:pt x="134" y="72"/>
                  <a:pt x="136" y="70"/>
                  <a:pt x="136" y="68"/>
                </a:cubicBezTo>
                <a:cubicBezTo>
                  <a:pt x="136" y="28"/>
                  <a:pt x="136" y="28"/>
                  <a:pt x="136" y="28"/>
                </a:cubicBezTo>
                <a:cubicBezTo>
                  <a:pt x="136" y="26"/>
                  <a:pt x="134" y="24"/>
                  <a:pt x="132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0" y="24"/>
                  <a:pt x="88" y="26"/>
                  <a:pt x="88" y="28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70"/>
                  <a:pt x="90" y="72"/>
                  <a:pt x="92" y="72"/>
                </a:cubicBezTo>
                <a:lnTo>
                  <a:pt x="132" y="72"/>
                </a:lnTo>
                <a:close/>
                <a:moveTo>
                  <a:pt x="100" y="36"/>
                </a:moveTo>
                <a:cubicBezTo>
                  <a:pt x="124" y="36"/>
                  <a:pt x="124" y="36"/>
                  <a:pt x="124" y="36"/>
                </a:cubicBezTo>
                <a:cubicBezTo>
                  <a:pt x="124" y="60"/>
                  <a:pt x="124" y="60"/>
                  <a:pt x="124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3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FE79B7-5EEB-9C26-1FAD-D2AC1986CFE2}"/>
              </a:ext>
            </a:extLst>
          </p:cNvPr>
          <p:cNvSpPr txBox="1"/>
          <p:nvPr/>
        </p:nvSpPr>
        <p:spPr>
          <a:xfrm>
            <a:off x="9396121" y="6090008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Because We Can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C9009E-AACA-113A-84EA-6377180E8AB1}"/>
              </a:ext>
            </a:extLst>
          </p:cNvPr>
          <p:cNvSpPr txBox="1"/>
          <p:nvPr/>
        </p:nvSpPr>
        <p:spPr>
          <a:xfrm>
            <a:off x="878722" y="387258"/>
            <a:ext cx="81263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אפליקציה חכמה לנוסע</a:t>
            </a:r>
          </a:p>
          <a:p>
            <a:br>
              <a:rPr lang="he-IL" dirty="0"/>
            </a:b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F4E265-17D4-2D9F-0FB1-A82DA21DF9D1}"/>
              </a:ext>
            </a:extLst>
          </p:cNvPr>
          <p:cNvSpPr txBox="1"/>
          <p:nvPr/>
        </p:nvSpPr>
        <p:spPr>
          <a:xfrm>
            <a:off x="878722" y="3941000"/>
            <a:ext cx="4309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b="1" dirty="0"/>
              <a:t>הודעת פוש לנוסע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E29D25B8-8DDE-DA26-434B-0E33EEEDF164}"/>
              </a:ext>
            </a:extLst>
          </p:cNvPr>
          <p:cNvSpPr/>
          <p:nvPr/>
        </p:nvSpPr>
        <p:spPr>
          <a:xfrm>
            <a:off x="277892" y="3941000"/>
            <a:ext cx="2027925" cy="120032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1400" dirty="0">
                <a:solidFill>
                  <a:schemeClr val="tx1"/>
                </a:solidFill>
              </a:rPr>
              <a:t>נוסע יקר, הנך רשום ל&lt;</a:t>
            </a:r>
            <a:r>
              <a:rPr lang="he-IL" sz="1400" dirty="0" err="1">
                <a:solidFill>
                  <a:schemeClr val="tx1"/>
                </a:solidFill>
              </a:rPr>
              <a:t>שאטל</a:t>
            </a:r>
            <a:r>
              <a:rPr lang="he-IL" sz="1400" dirty="0">
                <a:solidFill>
                  <a:schemeClr val="tx1"/>
                </a:solidFill>
              </a:rPr>
              <a:t>&gt;</a:t>
            </a:r>
          </a:p>
          <a:p>
            <a:pPr algn="r" rtl="1"/>
            <a:r>
              <a:rPr lang="he-IL" sz="1400" dirty="0">
                <a:solidFill>
                  <a:schemeClr val="tx1"/>
                </a:solidFill>
              </a:rPr>
              <a:t>עלייה בתחנה &lt;כתובת תחנה&gt; בשעה &lt;שעה&gt;</a:t>
            </a:r>
          </a:p>
          <a:p>
            <a:pPr algn="ctr"/>
            <a:endParaRPr lang="he-IL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F76732-386C-35D5-FB42-7C4B9B2CD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83926"/>
            <a:ext cx="2753109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0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415C901-039D-4058-80C7-5ABA400CDB06}"/>
              </a:ext>
            </a:extLst>
          </p:cNvPr>
          <p:cNvSpPr/>
          <p:nvPr/>
        </p:nvSpPr>
        <p:spPr>
          <a:xfrm>
            <a:off x="4279505" y="2661651"/>
            <a:ext cx="1160580" cy="11605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/>
                </a:solidFill>
              </a:rPr>
              <a:t>5,000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6DA334-7569-42CB-95CD-419F4AC26092}"/>
              </a:ext>
            </a:extLst>
          </p:cNvPr>
          <p:cNvSpPr/>
          <p:nvPr/>
        </p:nvSpPr>
        <p:spPr>
          <a:xfrm>
            <a:off x="6578655" y="2661651"/>
            <a:ext cx="1160580" cy="11605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</a:rPr>
              <a:t>118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8E2964-D9A5-4A16-8604-F04921C189EB}"/>
              </a:ext>
            </a:extLst>
          </p:cNvPr>
          <p:cNvSpPr/>
          <p:nvPr/>
        </p:nvSpPr>
        <p:spPr>
          <a:xfrm>
            <a:off x="8877806" y="2661651"/>
            <a:ext cx="1160580" cy="11605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482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C17936A-EE2B-4C30-A31C-496282D48B87}"/>
              </a:ext>
            </a:extLst>
          </p:cNvPr>
          <p:cNvSpPr/>
          <p:nvPr/>
        </p:nvSpPr>
        <p:spPr>
          <a:xfrm>
            <a:off x="1980355" y="2661651"/>
            <a:ext cx="1160580" cy="11605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/>
                </a:solidFill>
              </a:rPr>
              <a:t>26,000</a:t>
            </a:r>
          </a:p>
        </p:txBody>
      </p:sp>
      <p:sp>
        <p:nvSpPr>
          <p:cNvPr id="23" name="Freeform: Shape 22" descr="timeline ">
            <a:extLst>
              <a:ext uri="{FF2B5EF4-FFF2-40B4-BE49-F238E27FC236}">
                <a16:creationId xmlns:a16="http://schemas.microsoft.com/office/drawing/2014/main" id="{7889103E-B405-4427-BC20-A3CA893D099A}"/>
              </a:ext>
            </a:extLst>
          </p:cNvPr>
          <p:cNvSpPr/>
          <p:nvPr/>
        </p:nvSpPr>
        <p:spPr>
          <a:xfrm flipH="1" flipV="1">
            <a:off x="1392439" y="2020391"/>
            <a:ext cx="9252295" cy="2410190"/>
          </a:xfrm>
          <a:custGeom>
            <a:avLst/>
            <a:gdLst>
              <a:gd name="connsiteX0" fmla="*/ 1192508 w 9252295"/>
              <a:gd name="connsiteY0" fmla="*/ 2410190 h 2410190"/>
              <a:gd name="connsiteX1" fmla="*/ 0 w 9252295"/>
              <a:gd name="connsiteY1" fmla="*/ 1217682 h 2410190"/>
              <a:gd name="connsiteX2" fmla="*/ 1107 w 9252295"/>
              <a:gd name="connsiteY2" fmla="*/ 1206703 h 2410190"/>
              <a:gd name="connsiteX3" fmla="*/ 96158 w 9252295"/>
              <a:gd name="connsiteY3" fmla="*/ 1206703 h 2410190"/>
              <a:gd name="connsiteX4" fmla="*/ 95051 w 9252295"/>
              <a:gd name="connsiteY4" fmla="*/ 1217682 h 2410190"/>
              <a:gd name="connsiteX5" fmla="*/ 1192508 w 9252295"/>
              <a:gd name="connsiteY5" fmla="*/ 2315139 h 2410190"/>
              <a:gd name="connsiteX6" fmla="*/ 2289965 w 9252295"/>
              <a:gd name="connsiteY6" fmla="*/ 1217682 h 2410190"/>
              <a:gd name="connsiteX7" fmla="*/ 2289554 w 9252295"/>
              <a:gd name="connsiteY7" fmla="*/ 1209531 h 2410190"/>
              <a:gd name="connsiteX8" fmla="*/ 2290085 w 9252295"/>
              <a:gd name="connsiteY8" fmla="*/ 1209531 h 2410190"/>
              <a:gd name="connsiteX9" fmla="*/ 2295831 w 9252295"/>
              <a:gd name="connsiteY9" fmla="*/ 1095755 h 2410190"/>
              <a:gd name="connsiteX10" fmla="*/ 3482182 w 9252295"/>
              <a:gd name="connsiteY10" fmla="*/ 25174 h 2410190"/>
              <a:gd name="connsiteX11" fmla="*/ 4668533 w 9252295"/>
              <a:gd name="connsiteY11" fmla="*/ 1095755 h 2410190"/>
              <a:gd name="connsiteX12" fmla="*/ 4674278 w 9252295"/>
              <a:gd name="connsiteY12" fmla="*/ 1209531 h 2410190"/>
              <a:gd name="connsiteX13" fmla="*/ 4673516 w 9252295"/>
              <a:gd name="connsiteY13" fmla="*/ 1209531 h 2410190"/>
              <a:gd name="connsiteX14" fmla="*/ 4678322 w 9252295"/>
              <a:gd name="connsiteY14" fmla="*/ 1304717 h 2410190"/>
              <a:gd name="connsiteX15" fmla="*/ 5770114 w 9252295"/>
              <a:gd name="connsiteY15" fmla="*/ 2289966 h 2410190"/>
              <a:gd name="connsiteX16" fmla="*/ 6861904 w 9252295"/>
              <a:gd name="connsiteY16" fmla="*/ 1304717 h 2410190"/>
              <a:gd name="connsiteX17" fmla="*/ 6867159 w 9252295"/>
              <a:gd name="connsiteY17" fmla="*/ 1200660 h 2410190"/>
              <a:gd name="connsiteX18" fmla="*/ 6867690 w 9252295"/>
              <a:gd name="connsiteY18" fmla="*/ 1200660 h 2410190"/>
              <a:gd name="connsiteX19" fmla="*/ 6867279 w 9252295"/>
              <a:gd name="connsiteY19" fmla="*/ 1192508 h 2410190"/>
              <a:gd name="connsiteX20" fmla="*/ 8059787 w 9252295"/>
              <a:gd name="connsiteY20" fmla="*/ 0 h 2410190"/>
              <a:gd name="connsiteX21" fmla="*/ 9252295 w 9252295"/>
              <a:gd name="connsiteY21" fmla="*/ 1192508 h 2410190"/>
              <a:gd name="connsiteX22" fmla="*/ 9251964 w 9252295"/>
              <a:gd name="connsiteY22" fmla="*/ 1195794 h 2410190"/>
              <a:gd name="connsiteX23" fmla="*/ 9156913 w 9252295"/>
              <a:gd name="connsiteY23" fmla="*/ 1195794 h 2410190"/>
              <a:gd name="connsiteX24" fmla="*/ 9157244 w 9252295"/>
              <a:gd name="connsiteY24" fmla="*/ 1192508 h 2410190"/>
              <a:gd name="connsiteX25" fmla="*/ 8059787 w 9252295"/>
              <a:gd name="connsiteY25" fmla="*/ 95051 h 2410190"/>
              <a:gd name="connsiteX26" fmla="*/ 6962330 w 9252295"/>
              <a:gd name="connsiteY26" fmla="*/ 1192508 h 2410190"/>
              <a:gd name="connsiteX27" fmla="*/ 6962741 w 9252295"/>
              <a:gd name="connsiteY27" fmla="*/ 1200660 h 2410190"/>
              <a:gd name="connsiteX28" fmla="*/ 6962209 w 9252295"/>
              <a:gd name="connsiteY28" fmla="*/ 1200660 h 2410190"/>
              <a:gd name="connsiteX29" fmla="*/ 6956464 w 9252295"/>
              <a:gd name="connsiteY29" fmla="*/ 1314435 h 2410190"/>
              <a:gd name="connsiteX30" fmla="*/ 5770114 w 9252295"/>
              <a:gd name="connsiteY30" fmla="*/ 2385016 h 2410190"/>
              <a:gd name="connsiteX31" fmla="*/ 4583763 w 9252295"/>
              <a:gd name="connsiteY31" fmla="*/ 1314435 h 2410190"/>
              <a:gd name="connsiteX32" fmla="*/ 4578017 w 9252295"/>
              <a:gd name="connsiteY32" fmla="*/ 1200660 h 2410190"/>
              <a:gd name="connsiteX33" fmla="*/ 4578780 w 9252295"/>
              <a:gd name="connsiteY33" fmla="*/ 1200660 h 2410190"/>
              <a:gd name="connsiteX34" fmla="*/ 4573974 w 9252295"/>
              <a:gd name="connsiteY34" fmla="*/ 1105474 h 2410190"/>
              <a:gd name="connsiteX35" fmla="*/ 3482182 w 9252295"/>
              <a:gd name="connsiteY35" fmla="*/ 120225 h 2410190"/>
              <a:gd name="connsiteX36" fmla="*/ 2390391 w 9252295"/>
              <a:gd name="connsiteY36" fmla="*/ 1105474 h 2410190"/>
              <a:gd name="connsiteX37" fmla="*/ 2385136 w 9252295"/>
              <a:gd name="connsiteY37" fmla="*/ 1209531 h 2410190"/>
              <a:gd name="connsiteX38" fmla="*/ 2384604 w 9252295"/>
              <a:gd name="connsiteY38" fmla="*/ 1209531 h 2410190"/>
              <a:gd name="connsiteX39" fmla="*/ 2385016 w 9252295"/>
              <a:gd name="connsiteY39" fmla="*/ 1217682 h 2410190"/>
              <a:gd name="connsiteX40" fmla="*/ 1192508 w 9252295"/>
              <a:gd name="connsiteY40" fmla="*/ 2410190 h 241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252295" h="2410190">
                <a:moveTo>
                  <a:pt x="1192508" y="2410190"/>
                </a:moveTo>
                <a:cubicBezTo>
                  <a:pt x="533904" y="2410190"/>
                  <a:pt x="0" y="1876286"/>
                  <a:pt x="0" y="1217682"/>
                </a:cubicBezTo>
                <a:lnTo>
                  <a:pt x="1107" y="1206703"/>
                </a:lnTo>
                <a:lnTo>
                  <a:pt x="96158" y="1206703"/>
                </a:lnTo>
                <a:lnTo>
                  <a:pt x="95051" y="1217682"/>
                </a:lnTo>
                <a:cubicBezTo>
                  <a:pt x="95051" y="1823791"/>
                  <a:pt x="586400" y="2315139"/>
                  <a:pt x="1192508" y="2315139"/>
                </a:cubicBezTo>
                <a:cubicBezTo>
                  <a:pt x="1798616" y="2315139"/>
                  <a:pt x="2289965" y="1823791"/>
                  <a:pt x="2289965" y="1217682"/>
                </a:cubicBezTo>
                <a:lnTo>
                  <a:pt x="2289554" y="1209531"/>
                </a:lnTo>
                <a:lnTo>
                  <a:pt x="2290085" y="1209531"/>
                </a:lnTo>
                <a:lnTo>
                  <a:pt x="2295831" y="1095755"/>
                </a:lnTo>
                <a:cubicBezTo>
                  <a:pt x="2356899" y="494427"/>
                  <a:pt x="2864742" y="25174"/>
                  <a:pt x="3482182" y="25174"/>
                </a:cubicBezTo>
                <a:cubicBezTo>
                  <a:pt x="4099623" y="25174"/>
                  <a:pt x="4607465" y="494427"/>
                  <a:pt x="4668533" y="1095755"/>
                </a:cubicBezTo>
                <a:lnTo>
                  <a:pt x="4674278" y="1209531"/>
                </a:lnTo>
                <a:lnTo>
                  <a:pt x="4673516" y="1209531"/>
                </a:lnTo>
                <a:lnTo>
                  <a:pt x="4678322" y="1304717"/>
                </a:lnTo>
                <a:cubicBezTo>
                  <a:pt x="4734523" y="1858116"/>
                  <a:pt x="5201886" y="2289966"/>
                  <a:pt x="5770114" y="2289966"/>
                </a:cubicBezTo>
                <a:cubicBezTo>
                  <a:pt x="6338340" y="2289966"/>
                  <a:pt x="6805704" y="1858116"/>
                  <a:pt x="6861904" y="1304717"/>
                </a:cubicBezTo>
                <a:lnTo>
                  <a:pt x="6867159" y="1200660"/>
                </a:lnTo>
                <a:lnTo>
                  <a:pt x="6867690" y="1200660"/>
                </a:lnTo>
                <a:lnTo>
                  <a:pt x="6867279" y="1192508"/>
                </a:lnTo>
                <a:cubicBezTo>
                  <a:pt x="6867279" y="533905"/>
                  <a:pt x="7401183" y="0"/>
                  <a:pt x="8059787" y="0"/>
                </a:cubicBezTo>
                <a:cubicBezTo>
                  <a:pt x="8718390" y="0"/>
                  <a:pt x="9252295" y="533905"/>
                  <a:pt x="9252295" y="1192508"/>
                </a:cubicBezTo>
                <a:lnTo>
                  <a:pt x="9251964" y="1195794"/>
                </a:lnTo>
                <a:lnTo>
                  <a:pt x="9156913" y="1195794"/>
                </a:lnTo>
                <a:lnTo>
                  <a:pt x="9157244" y="1192508"/>
                </a:lnTo>
                <a:cubicBezTo>
                  <a:pt x="9157244" y="586400"/>
                  <a:pt x="8665895" y="95051"/>
                  <a:pt x="8059787" y="95051"/>
                </a:cubicBezTo>
                <a:cubicBezTo>
                  <a:pt x="7453679" y="95051"/>
                  <a:pt x="6962330" y="586400"/>
                  <a:pt x="6962330" y="1192508"/>
                </a:cubicBezTo>
                <a:lnTo>
                  <a:pt x="6962741" y="1200660"/>
                </a:lnTo>
                <a:lnTo>
                  <a:pt x="6962209" y="1200660"/>
                </a:lnTo>
                <a:lnTo>
                  <a:pt x="6956464" y="1314435"/>
                </a:lnTo>
                <a:cubicBezTo>
                  <a:pt x="6895396" y="1915764"/>
                  <a:pt x="6387554" y="2385016"/>
                  <a:pt x="5770114" y="2385016"/>
                </a:cubicBezTo>
                <a:cubicBezTo>
                  <a:pt x="5152672" y="2385016"/>
                  <a:pt x="4644831" y="1915764"/>
                  <a:pt x="4583763" y="1314435"/>
                </a:cubicBezTo>
                <a:lnTo>
                  <a:pt x="4578017" y="1200660"/>
                </a:lnTo>
                <a:lnTo>
                  <a:pt x="4578780" y="1200660"/>
                </a:lnTo>
                <a:lnTo>
                  <a:pt x="4573974" y="1105474"/>
                </a:lnTo>
                <a:cubicBezTo>
                  <a:pt x="4517772" y="552075"/>
                  <a:pt x="4050409" y="120225"/>
                  <a:pt x="3482182" y="120225"/>
                </a:cubicBezTo>
                <a:cubicBezTo>
                  <a:pt x="2913956" y="120225"/>
                  <a:pt x="2446592" y="552075"/>
                  <a:pt x="2390391" y="1105474"/>
                </a:cubicBezTo>
                <a:lnTo>
                  <a:pt x="2385136" y="1209531"/>
                </a:lnTo>
                <a:lnTo>
                  <a:pt x="2384604" y="1209531"/>
                </a:lnTo>
                <a:lnTo>
                  <a:pt x="2385016" y="1217682"/>
                </a:lnTo>
                <a:cubicBezTo>
                  <a:pt x="2385016" y="1876286"/>
                  <a:pt x="1851111" y="2410190"/>
                  <a:pt x="1192508" y="2410190"/>
                </a:cubicBezTo>
                <a:close/>
              </a:path>
            </a:pathLst>
          </a:custGeom>
          <a:gradFill flip="none" rotWithShape="1">
            <a:gsLst>
              <a:gs pos="61000">
                <a:srgbClr val="00B0F0"/>
              </a:gs>
              <a:gs pos="39000">
                <a:schemeClr val="accent5"/>
              </a:gs>
              <a:gs pos="18000">
                <a:schemeClr val="accent4"/>
              </a:gs>
              <a:gs pos="92000">
                <a:schemeClr val="accent3"/>
              </a:gs>
            </a:gsLst>
            <a:lin ang="10800000" scaled="0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2" name="Oval 1" descr="timeline endpoints">
            <a:extLst>
              <a:ext uri="{FF2B5EF4-FFF2-40B4-BE49-F238E27FC236}">
                <a16:creationId xmlns:a16="http://schemas.microsoft.com/office/drawing/2014/main" id="{81AA7F01-98B3-49CE-A287-1B558536C306}"/>
              </a:ext>
            </a:extLst>
          </p:cNvPr>
          <p:cNvSpPr/>
          <p:nvPr/>
        </p:nvSpPr>
        <p:spPr>
          <a:xfrm>
            <a:off x="1320120" y="3149771"/>
            <a:ext cx="218092" cy="218092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 descr="timeline endpoints">
            <a:extLst>
              <a:ext uri="{FF2B5EF4-FFF2-40B4-BE49-F238E27FC236}">
                <a16:creationId xmlns:a16="http://schemas.microsoft.com/office/drawing/2014/main" id="{491CCD59-030F-4F79-9A33-EBC86A2EC9FE}"/>
              </a:ext>
            </a:extLst>
          </p:cNvPr>
          <p:cNvSpPr/>
          <p:nvPr/>
        </p:nvSpPr>
        <p:spPr>
          <a:xfrm>
            <a:off x="10480529" y="3149771"/>
            <a:ext cx="218092" cy="218092"/>
          </a:xfrm>
          <a:prstGeom prst="ellipse">
            <a:avLst/>
          </a:prstGeom>
          <a:solidFill>
            <a:srgbClr val="20A472"/>
          </a:solidFill>
          <a:ln w="76200">
            <a:solidFill>
              <a:srgbClr val="20A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0A472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6086B1F-4F6D-4493-AE84-2520E9364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447" y="4500656"/>
            <a:ext cx="1796396" cy="302186"/>
          </a:xfrm>
        </p:spPr>
        <p:txBody>
          <a:bodyPr/>
          <a:lstStyle/>
          <a:p>
            <a:pPr algn="ctr"/>
            <a:r>
              <a:rPr lang="he-IL" dirty="0"/>
              <a:t>משתמשים פעילים ביום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EFC63F8-23B1-4F22-9868-15EB446170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4076" y="4486153"/>
            <a:ext cx="1796396" cy="302186"/>
          </a:xfrm>
        </p:spPr>
        <p:txBody>
          <a:bodyPr/>
          <a:lstStyle/>
          <a:p>
            <a:r>
              <a:rPr lang="he-IL" dirty="0"/>
              <a:t>נסיעות יומיות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5A6A695-5271-4895-88EF-663A3F593E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4891" y="4500656"/>
            <a:ext cx="2674362" cy="302186"/>
          </a:xfrm>
        </p:spPr>
        <p:txBody>
          <a:bodyPr/>
          <a:lstStyle/>
          <a:p>
            <a:pPr algn="ctr" rtl="1"/>
            <a:r>
              <a:rPr lang="he-IL" dirty="0">
                <a:solidFill>
                  <a:schemeClr val="bg2">
                    <a:lumMod val="75000"/>
                  </a:schemeClr>
                </a:solidFill>
              </a:rPr>
              <a:t>אתרי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MyWay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Studio</a:t>
            </a:r>
            <a:r>
              <a:rPr lang="he-IL" dirty="0">
                <a:solidFill>
                  <a:schemeClr val="bg2">
                    <a:lumMod val="75000"/>
                  </a:schemeClr>
                </a:solidFill>
              </a:rPr>
              <a:t> פעילים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CD04606-2C05-4AC9-9F6C-C0E9EDF1BC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59898" y="4463491"/>
            <a:ext cx="1796396" cy="302186"/>
          </a:xfrm>
        </p:spPr>
        <p:txBody>
          <a:bodyPr/>
          <a:lstStyle/>
          <a:p>
            <a:pPr algn="ctr"/>
            <a:r>
              <a:rPr lang="he-IL" dirty="0"/>
              <a:t>חברות תחבורה</a:t>
            </a:r>
            <a:endParaRPr lang="en-US" dirty="0"/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F28D01B5-A5BC-45A3-8718-13BDC694F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18" y="60388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MyWay</a:t>
            </a:r>
            <a:r>
              <a:rPr lang="en-US" dirty="0"/>
              <a:t> Studio</a:t>
            </a:r>
            <a:r>
              <a:rPr lang="he-IL"/>
              <a:t> </a:t>
            </a:r>
            <a:br>
              <a:rPr lang="he-IL"/>
            </a:br>
            <a:r>
              <a:rPr lang="he-IL"/>
              <a:t>נתונים </a:t>
            </a:r>
            <a:endParaRPr lang="en-US" dirty="0"/>
          </a:p>
        </p:txBody>
      </p:sp>
      <p:pic>
        <p:nvPicPr>
          <p:cNvPr id="30" name="Picture 29" descr="A picture containing drawing, cup, sign&#10;&#10;Description automatically generated">
            <a:extLst>
              <a:ext uri="{FF2B5EF4-FFF2-40B4-BE49-F238E27FC236}">
                <a16:creationId xmlns:a16="http://schemas.microsoft.com/office/drawing/2014/main" id="{C815A673-8522-96D4-3FB4-591F957E4A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48" y="303276"/>
            <a:ext cx="612648" cy="612648"/>
          </a:xfrm>
          <a:prstGeom prst="rect">
            <a:avLst/>
          </a:prstGeom>
        </p:spPr>
      </p:pic>
      <p:sp>
        <p:nvSpPr>
          <p:cNvPr id="31" name="Freeform 6">
            <a:extLst>
              <a:ext uri="{FF2B5EF4-FFF2-40B4-BE49-F238E27FC236}">
                <a16:creationId xmlns:a16="http://schemas.microsoft.com/office/drawing/2014/main" id="{A778C6F7-B3D7-FAF7-F3AB-B4F5056BC007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9279821" y="5426230"/>
            <a:ext cx="2638550" cy="1386679"/>
          </a:xfrm>
          <a:custGeom>
            <a:avLst/>
            <a:gdLst>
              <a:gd name="T0" fmla="*/ 32 w 290"/>
              <a:gd name="T1" fmla="*/ 128 h 152"/>
              <a:gd name="T2" fmla="*/ 80 w 290"/>
              <a:gd name="T3" fmla="*/ 128 h 152"/>
              <a:gd name="T4" fmla="*/ 56 w 290"/>
              <a:gd name="T5" fmla="*/ 140 h 152"/>
              <a:gd name="T6" fmla="*/ 56 w 290"/>
              <a:gd name="T7" fmla="*/ 116 h 152"/>
              <a:gd name="T8" fmla="*/ 56 w 290"/>
              <a:gd name="T9" fmla="*/ 140 h 152"/>
              <a:gd name="T10" fmla="*/ 208 w 290"/>
              <a:gd name="T11" fmla="*/ 128 h 152"/>
              <a:gd name="T12" fmla="*/ 256 w 290"/>
              <a:gd name="T13" fmla="*/ 128 h 152"/>
              <a:gd name="T14" fmla="*/ 232 w 290"/>
              <a:gd name="T15" fmla="*/ 140 h 152"/>
              <a:gd name="T16" fmla="*/ 232 w 290"/>
              <a:gd name="T17" fmla="*/ 116 h 152"/>
              <a:gd name="T18" fmla="*/ 232 w 290"/>
              <a:gd name="T19" fmla="*/ 140 h 152"/>
              <a:gd name="T20" fmla="*/ 202 w 290"/>
              <a:gd name="T21" fmla="*/ 136 h 152"/>
              <a:gd name="T22" fmla="*/ 86 w 290"/>
              <a:gd name="T23" fmla="*/ 124 h 152"/>
              <a:gd name="T24" fmla="*/ 278 w 290"/>
              <a:gd name="T25" fmla="*/ 23 h 152"/>
              <a:gd name="T26" fmla="*/ 23 w 290"/>
              <a:gd name="T27" fmla="*/ 0 h 152"/>
              <a:gd name="T28" fmla="*/ 0 w 290"/>
              <a:gd name="T29" fmla="*/ 119 h 152"/>
              <a:gd name="T30" fmla="*/ 26 w 290"/>
              <a:gd name="T31" fmla="*/ 136 h 152"/>
              <a:gd name="T32" fmla="*/ 17 w 290"/>
              <a:gd name="T33" fmla="*/ 124 h 152"/>
              <a:gd name="T34" fmla="*/ 12 w 290"/>
              <a:gd name="T35" fmla="*/ 23 h 152"/>
              <a:gd name="T36" fmla="*/ 247 w 290"/>
              <a:gd name="T37" fmla="*/ 12 h 152"/>
              <a:gd name="T38" fmla="*/ 275 w 290"/>
              <a:gd name="T39" fmla="*/ 119 h 152"/>
              <a:gd name="T40" fmla="*/ 262 w 290"/>
              <a:gd name="T41" fmla="*/ 124 h 152"/>
              <a:gd name="T42" fmla="*/ 270 w 290"/>
              <a:gd name="T43" fmla="*/ 136 h 152"/>
              <a:gd name="T44" fmla="*/ 278 w 290"/>
              <a:gd name="T45" fmla="*/ 23 h 152"/>
              <a:gd name="T46" fmla="*/ 196 w 290"/>
              <a:gd name="T47" fmla="*/ 68 h 152"/>
              <a:gd name="T48" fmla="*/ 192 w 290"/>
              <a:gd name="T49" fmla="*/ 24 h 152"/>
              <a:gd name="T50" fmla="*/ 148 w 290"/>
              <a:gd name="T51" fmla="*/ 28 h 152"/>
              <a:gd name="T52" fmla="*/ 152 w 290"/>
              <a:gd name="T53" fmla="*/ 72 h 152"/>
              <a:gd name="T54" fmla="*/ 160 w 290"/>
              <a:gd name="T55" fmla="*/ 36 h 152"/>
              <a:gd name="T56" fmla="*/ 184 w 290"/>
              <a:gd name="T57" fmla="*/ 60 h 152"/>
              <a:gd name="T58" fmla="*/ 160 w 290"/>
              <a:gd name="T59" fmla="*/ 36 h 152"/>
              <a:gd name="T60" fmla="*/ 76 w 290"/>
              <a:gd name="T61" fmla="*/ 28 h 152"/>
              <a:gd name="T62" fmla="*/ 28 w 290"/>
              <a:gd name="T63" fmla="*/ 24 h 152"/>
              <a:gd name="T64" fmla="*/ 24 w 290"/>
              <a:gd name="T65" fmla="*/ 28 h 152"/>
              <a:gd name="T66" fmla="*/ 28 w 290"/>
              <a:gd name="T67" fmla="*/ 72 h 152"/>
              <a:gd name="T68" fmla="*/ 76 w 290"/>
              <a:gd name="T69" fmla="*/ 68 h 152"/>
              <a:gd name="T70" fmla="*/ 36 w 290"/>
              <a:gd name="T71" fmla="*/ 60 h 152"/>
              <a:gd name="T72" fmla="*/ 64 w 290"/>
              <a:gd name="T73" fmla="*/ 36 h 152"/>
              <a:gd name="T74" fmla="*/ 264 w 290"/>
              <a:gd name="T75" fmla="*/ 80 h 152"/>
              <a:gd name="T76" fmla="*/ 241 w 290"/>
              <a:gd name="T77" fmla="*/ 24 h 152"/>
              <a:gd name="T78" fmla="*/ 208 w 290"/>
              <a:gd name="T79" fmla="*/ 28 h 152"/>
              <a:gd name="T80" fmla="*/ 210 w 290"/>
              <a:gd name="T81" fmla="*/ 74 h 152"/>
              <a:gd name="T82" fmla="*/ 225 w 290"/>
              <a:gd name="T83" fmla="*/ 84 h 152"/>
              <a:gd name="T84" fmla="*/ 264 w 290"/>
              <a:gd name="T85" fmla="*/ 80 h 152"/>
              <a:gd name="T86" fmla="*/ 220 w 290"/>
              <a:gd name="T87" fmla="*/ 67 h 152"/>
              <a:gd name="T88" fmla="*/ 241 w 290"/>
              <a:gd name="T89" fmla="*/ 36 h 152"/>
              <a:gd name="T90" fmla="*/ 251 w 290"/>
              <a:gd name="T91" fmla="*/ 72 h 152"/>
              <a:gd name="T92" fmla="*/ 132 w 290"/>
              <a:gd name="T93" fmla="*/ 72 h 152"/>
              <a:gd name="T94" fmla="*/ 136 w 290"/>
              <a:gd name="T95" fmla="*/ 28 h 152"/>
              <a:gd name="T96" fmla="*/ 92 w 290"/>
              <a:gd name="T97" fmla="*/ 24 h 152"/>
              <a:gd name="T98" fmla="*/ 88 w 290"/>
              <a:gd name="T99" fmla="*/ 68 h 152"/>
              <a:gd name="T100" fmla="*/ 132 w 290"/>
              <a:gd name="T101" fmla="*/ 72 h 152"/>
              <a:gd name="T102" fmla="*/ 124 w 290"/>
              <a:gd name="T103" fmla="*/ 36 h 152"/>
              <a:gd name="T104" fmla="*/ 100 w 290"/>
              <a:gd name="T105" fmla="*/ 6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0" h="152">
                <a:moveTo>
                  <a:pt x="56" y="104"/>
                </a:moveTo>
                <a:cubicBezTo>
                  <a:pt x="43" y="104"/>
                  <a:pt x="32" y="115"/>
                  <a:pt x="32" y="128"/>
                </a:cubicBezTo>
                <a:cubicBezTo>
                  <a:pt x="32" y="141"/>
                  <a:pt x="43" y="152"/>
                  <a:pt x="56" y="152"/>
                </a:cubicBezTo>
                <a:cubicBezTo>
                  <a:pt x="69" y="152"/>
                  <a:pt x="80" y="141"/>
                  <a:pt x="80" y="128"/>
                </a:cubicBezTo>
                <a:cubicBezTo>
                  <a:pt x="80" y="115"/>
                  <a:pt x="69" y="104"/>
                  <a:pt x="56" y="104"/>
                </a:cubicBezTo>
                <a:close/>
                <a:moveTo>
                  <a:pt x="56" y="140"/>
                </a:moveTo>
                <a:cubicBezTo>
                  <a:pt x="49" y="140"/>
                  <a:pt x="44" y="135"/>
                  <a:pt x="44" y="128"/>
                </a:cubicBezTo>
                <a:cubicBezTo>
                  <a:pt x="44" y="121"/>
                  <a:pt x="49" y="116"/>
                  <a:pt x="56" y="116"/>
                </a:cubicBezTo>
                <a:cubicBezTo>
                  <a:pt x="63" y="116"/>
                  <a:pt x="68" y="121"/>
                  <a:pt x="68" y="128"/>
                </a:cubicBezTo>
                <a:cubicBezTo>
                  <a:pt x="68" y="135"/>
                  <a:pt x="63" y="140"/>
                  <a:pt x="56" y="140"/>
                </a:cubicBezTo>
                <a:close/>
                <a:moveTo>
                  <a:pt x="232" y="104"/>
                </a:moveTo>
                <a:cubicBezTo>
                  <a:pt x="219" y="104"/>
                  <a:pt x="208" y="115"/>
                  <a:pt x="208" y="128"/>
                </a:cubicBezTo>
                <a:cubicBezTo>
                  <a:pt x="208" y="141"/>
                  <a:pt x="219" y="152"/>
                  <a:pt x="232" y="152"/>
                </a:cubicBezTo>
                <a:cubicBezTo>
                  <a:pt x="245" y="152"/>
                  <a:pt x="256" y="141"/>
                  <a:pt x="256" y="128"/>
                </a:cubicBezTo>
                <a:cubicBezTo>
                  <a:pt x="256" y="115"/>
                  <a:pt x="245" y="104"/>
                  <a:pt x="232" y="104"/>
                </a:cubicBezTo>
                <a:close/>
                <a:moveTo>
                  <a:pt x="232" y="140"/>
                </a:moveTo>
                <a:cubicBezTo>
                  <a:pt x="225" y="140"/>
                  <a:pt x="220" y="135"/>
                  <a:pt x="220" y="128"/>
                </a:cubicBezTo>
                <a:cubicBezTo>
                  <a:pt x="220" y="121"/>
                  <a:pt x="225" y="116"/>
                  <a:pt x="232" y="116"/>
                </a:cubicBezTo>
                <a:cubicBezTo>
                  <a:pt x="239" y="116"/>
                  <a:pt x="244" y="121"/>
                  <a:pt x="244" y="128"/>
                </a:cubicBezTo>
                <a:cubicBezTo>
                  <a:pt x="244" y="135"/>
                  <a:pt x="239" y="140"/>
                  <a:pt x="232" y="140"/>
                </a:cubicBezTo>
                <a:close/>
                <a:moveTo>
                  <a:pt x="86" y="136"/>
                </a:moveTo>
                <a:cubicBezTo>
                  <a:pt x="202" y="136"/>
                  <a:pt x="202" y="136"/>
                  <a:pt x="202" y="136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86" y="124"/>
                  <a:pt x="86" y="124"/>
                  <a:pt x="86" y="124"/>
                </a:cubicBezTo>
                <a:lnTo>
                  <a:pt x="86" y="136"/>
                </a:lnTo>
                <a:close/>
                <a:moveTo>
                  <a:pt x="278" y="23"/>
                </a:moveTo>
                <a:cubicBezTo>
                  <a:pt x="274" y="10"/>
                  <a:pt x="261" y="0"/>
                  <a:pt x="24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3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8"/>
                  <a:pt x="8" y="136"/>
                  <a:pt x="17" y="136"/>
                </a:cubicBezTo>
                <a:cubicBezTo>
                  <a:pt x="26" y="136"/>
                  <a:pt x="26" y="136"/>
                  <a:pt x="26" y="136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4" y="124"/>
                  <a:pt x="12" y="122"/>
                  <a:pt x="12" y="119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17"/>
                  <a:pt x="17" y="12"/>
                  <a:pt x="23" y="12"/>
                </a:cubicBezTo>
                <a:cubicBezTo>
                  <a:pt x="247" y="12"/>
                  <a:pt x="247" y="12"/>
                  <a:pt x="247" y="12"/>
                </a:cubicBezTo>
                <a:cubicBezTo>
                  <a:pt x="256" y="12"/>
                  <a:pt x="264" y="18"/>
                  <a:pt x="266" y="27"/>
                </a:cubicBezTo>
                <a:cubicBezTo>
                  <a:pt x="275" y="55"/>
                  <a:pt x="278" y="80"/>
                  <a:pt x="275" y="119"/>
                </a:cubicBezTo>
                <a:cubicBezTo>
                  <a:pt x="275" y="122"/>
                  <a:pt x="273" y="124"/>
                  <a:pt x="270" y="124"/>
                </a:cubicBezTo>
                <a:cubicBezTo>
                  <a:pt x="262" y="124"/>
                  <a:pt x="262" y="124"/>
                  <a:pt x="262" y="124"/>
                </a:cubicBezTo>
                <a:cubicBezTo>
                  <a:pt x="262" y="136"/>
                  <a:pt x="262" y="136"/>
                  <a:pt x="262" y="136"/>
                </a:cubicBezTo>
                <a:cubicBezTo>
                  <a:pt x="270" y="136"/>
                  <a:pt x="270" y="136"/>
                  <a:pt x="270" y="136"/>
                </a:cubicBezTo>
                <a:cubicBezTo>
                  <a:pt x="279" y="136"/>
                  <a:pt x="287" y="129"/>
                  <a:pt x="287" y="120"/>
                </a:cubicBezTo>
                <a:cubicBezTo>
                  <a:pt x="290" y="79"/>
                  <a:pt x="287" y="53"/>
                  <a:pt x="278" y="23"/>
                </a:cubicBezTo>
                <a:close/>
                <a:moveTo>
                  <a:pt x="192" y="72"/>
                </a:moveTo>
                <a:cubicBezTo>
                  <a:pt x="194" y="72"/>
                  <a:pt x="196" y="70"/>
                  <a:pt x="196" y="68"/>
                </a:cubicBezTo>
                <a:cubicBezTo>
                  <a:pt x="196" y="28"/>
                  <a:pt x="196" y="28"/>
                  <a:pt x="196" y="28"/>
                </a:cubicBezTo>
                <a:cubicBezTo>
                  <a:pt x="196" y="26"/>
                  <a:pt x="194" y="24"/>
                  <a:pt x="192" y="24"/>
                </a:cubicBezTo>
                <a:cubicBezTo>
                  <a:pt x="152" y="24"/>
                  <a:pt x="152" y="24"/>
                  <a:pt x="152" y="24"/>
                </a:cubicBezTo>
                <a:cubicBezTo>
                  <a:pt x="150" y="24"/>
                  <a:pt x="148" y="26"/>
                  <a:pt x="148" y="2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70"/>
                  <a:pt x="150" y="72"/>
                  <a:pt x="152" y="72"/>
                </a:cubicBezTo>
                <a:lnTo>
                  <a:pt x="192" y="72"/>
                </a:lnTo>
                <a:close/>
                <a:moveTo>
                  <a:pt x="160" y="36"/>
                </a:moveTo>
                <a:cubicBezTo>
                  <a:pt x="184" y="36"/>
                  <a:pt x="184" y="36"/>
                  <a:pt x="184" y="36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60" y="60"/>
                  <a:pt x="160" y="60"/>
                  <a:pt x="160" y="60"/>
                </a:cubicBezTo>
                <a:lnTo>
                  <a:pt x="160" y="36"/>
                </a:lnTo>
                <a:close/>
                <a:moveTo>
                  <a:pt x="76" y="68"/>
                </a:moveTo>
                <a:cubicBezTo>
                  <a:pt x="76" y="28"/>
                  <a:pt x="76" y="28"/>
                  <a:pt x="76" y="28"/>
                </a:cubicBezTo>
                <a:cubicBezTo>
                  <a:pt x="76" y="26"/>
                  <a:pt x="74" y="24"/>
                  <a:pt x="72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6" y="24"/>
                  <a:pt x="24" y="26"/>
                  <a:pt x="24" y="28"/>
                </a:cubicBezTo>
                <a:cubicBezTo>
                  <a:pt x="24" y="68"/>
                  <a:pt x="24" y="68"/>
                  <a:pt x="24" y="68"/>
                </a:cubicBezTo>
                <a:cubicBezTo>
                  <a:pt x="24" y="70"/>
                  <a:pt x="26" y="72"/>
                  <a:pt x="28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4" y="72"/>
                  <a:pt x="76" y="70"/>
                  <a:pt x="76" y="68"/>
                </a:cubicBezTo>
                <a:close/>
                <a:moveTo>
                  <a:pt x="64" y="60"/>
                </a:moveTo>
                <a:cubicBezTo>
                  <a:pt x="36" y="60"/>
                  <a:pt x="36" y="60"/>
                  <a:pt x="36" y="60"/>
                </a:cubicBezTo>
                <a:cubicBezTo>
                  <a:pt x="36" y="36"/>
                  <a:pt x="36" y="36"/>
                  <a:pt x="36" y="36"/>
                </a:cubicBezTo>
                <a:cubicBezTo>
                  <a:pt x="64" y="36"/>
                  <a:pt x="64" y="36"/>
                  <a:pt x="64" y="36"/>
                </a:cubicBezTo>
                <a:lnTo>
                  <a:pt x="64" y="60"/>
                </a:lnTo>
                <a:close/>
                <a:moveTo>
                  <a:pt x="264" y="80"/>
                </a:moveTo>
                <a:cubicBezTo>
                  <a:pt x="262" y="63"/>
                  <a:pt x="259" y="49"/>
                  <a:pt x="255" y="34"/>
                </a:cubicBezTo>
                <a:cubicBezTo>
                  <a:pt x="253" y="28"/>
                  <a:pt x="248" y="24"/>
                  <a:pt x="241" y="24"/>
                </a:cubicBezTo>
                <a:cubicBezTo>
                  <a:pt x="212" y="24"/>
                  <a:pt x="212" y="24"/>
                  <a:pt x="212" y="24"/>
                </a:cubicBezTo>
                <a:cubicBezTo>
                  <a:pt x="210" y="24"/>
                  <a:pt x="208" y="26"/>
                  <a:pt x="208" y="28"/>
                </a:cubicBezTo>
                <a:cubicBezTo>
                  <a:pt x="208" y="71"/>
                  <a:pt x="208" y="71"/>
                  <a:pt x="208" y="71"/>
                </a:cubicBezTo>
                <a:cubicBezTo>
                  <a:pt x="208" y="73"/>
                  <a:pt x="209" y="74"/>
                  <a:pt x="210" y="74"/>
                </a:cubicBezTo>
                <a:cubicBezTo>
                  <a:pt x="223" y="83"/>
                  <a:pt x="223" y="83"/>
                  <a:pt x="223" y="83"/>
                </a:cubicBezTo>
                <a:cubicBezTo>
                  <a:pt x="224" y="84"/>
                  <a:pt x="224" y="84"/>
                  <a:pt x="225" y="84"/>
                </a:cubicBezTo>
                <a:cubicBezTo>
                  <a:pt x="260" y="84"/>
                  <a:pt x="260" y="84"/>
                  <a:pt x="260" y="84"/>
                </a:cubicBezTo>
                <a:cubicBezTo>
                  <a:pt x="262" y="84"/>
                  <a:pt x="264" y="82"/>
                  <a:pt x="264" y="80"/>
                </a:cubicBezTo>
                <a:close/>
                <a:moveTo>
                  <a:pt x="228" y="72"/>
                </a:moveTo>
                <a:cubicBezTo>
                  <a:pt x="220" y="67"/>
                  <a:pt x="220" y="67"/>
                  <a:pt x="220" y="67"/>
                </a:cubicBezTo>
                <a:cubicBezTo>
                  <a:pt x="220" y="36"/>
                  <a:pt x="220" y="36"/>
                  <a:pt x="220" y="36"/>
                </a:cubicBezTo>
                <a:cubicBezTo>
                  <a:pt x="241" y="36"/>
                  <a:pt x="241" y="36"/>
                  <a:pt x="241" y="36"/>
                </a:cubicBezTo>
                <a:cubicBezTo>
                  <a:pt x="242" y="36"/>
                  <a:pt x="243" y="37"/>
                  <a:pt x="243" y="38"/>
                </a:cubicBezTo>
                <a:cubicBezTo>
                  <a:pt x="247" y="50"/>
                  <a:pt x="249" y="61"/>
                  <a:pt x="251" y="72"/>
                </a:cubicBezTo>
                <a:lnTo>
                  <a:pt x="228" y="72"/>
                </a:lnTo>
                <a:close/>
                <a:moveTo>
                  <a:pt x="132" y="72"/>
                </a:moveTo>
                <a:cubicBezTo>
                  <a:pt x="134" y="72"/>
                  <a:pt x="136" y="70"/>
                  <a:pt x="136" y="68"/>
                </a:cubicBezTo>
                <a:cubicBezTo>
                  <a:pt x="136" y="28"/>
                  <a:pt x="136" y="28"/>
                  <a:pt x="136" y="28"/>
                </a:cubicBezTo>
                <a:cubicBezTo>
                  <a:pt x="136" y="26"/>
                  <a:pt x="134" y="24"/>
                  <a:pt x="132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0" y="24"/>
                  <a:pt x="88" y="26"/>
                  <a:pt x="88" y="28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70"/>
                  <a:pt x="90" y="72"/>
                  <a:pt x="92" y="72"/>
                </a:cubicBezTo>
                <a:lnTo>
                  <a:pt x="132" y="72"/>
                </a:lnTo>
                <a:close/>
                <a:moveTo>
                  <a:pt x="100" y="36"/>
                </a:moveTo>
                <a:cubicBezTo>
                  <a:pt x="124" y="36"/>
                  <a:pt x="124" y="36"/>
                  <a:pt x="124" y="36"/>
                </a:cubicBezTo>
                <a:cubicBezTo>
                  <a:pt x="124" y="60"/>
                  <a:pt x="124" y="60"/>
                  <a:pt x="124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3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DF321B-0841-880C-1A6E-691B30282B7E}"/>
              </a:ext>
            </a:extLst>
          </p:cNvPr>
          <p:cNvSpPr txBox="1"/>
          <p:nvPr/>
        </p:nvSpPr>
        <p:spPr>
          <a:xfrm>
            <a:off x="9396121" y="6090008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Because We Can</a:t>
            </a:r>
          </a:p>
        </p:txBody>
      </p:sp>
    </p:spTree>
    <p:extLst>
      <p:ext uri="{BB962C8B-B14F-4D97-AF65-F5344CB8AC3E}">
        <p14:creationId xmlns:p14="http://schemas.microsoft.com/office/powerpoint/2010/main" val="42306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2BC6A-F128-F988-108D-DBE8E69A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שיקוף נסיעות</a:t>
            </a:r>
            <a:br>
              <a:rPr lang="he-IL" b="1" i="0" dirty="0">
                <a:solidFill>
                  <a:srgbClr val="FFFFFF"/>
                </a:solidFill>
                <a:effectLst/>
                <a:latin typeface="Assistant" pitchFamily="2" charset="-79"/>
                <a:cs typeface="Assistant" pitchFamily="2" charset="-79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19FFCE-90C4-CB09-1DA5-91BE7CC0EE18}"/>
              </a:ext>
            </a:extLst>
          </p:cNvPr>
          <p:cNvSpPr txBox="1"/>
          <p:nvPr/>
        </p:nvSpPr>
        <p:spPr>
          <a:xfrm>
            <a:off x="889220" y="1468735"/>
            <a:ext cx="83847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מערכת </a:t>
            </a:r>
            <a:r>
              <a:rPr lang="en-US" b="0" i="0" dirty="0" err="1">
                <a:effectLst/>
                <a:latin typeface="Assistant" pitchFamily="2" charset="-79"/>
                <a:cs typeface="Assistant" pitchFamily="2" charset="-79"/>
              </a:rPr>
              <a:t>MyWay</a:t>
            </a:r>
            <a:r>
              <a:rPr lang="en-US" b="0" i="0" dirty="0">
                <a:effectLst/>
                <a:latin typeface="Assistant" pitchFamily="2" charset="-79"/>
                <a:cs typeface="Assistant" pitchFamily="2" charset="-79"/>
              </a:rPr>
              <a:t> Studio</a:t>
            </a: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 </a:t>
            </a:r>
            <a:r>
              <a:rPr lang="en-US" b="0" i="0" dirty="0">
                <a:effectLst/>
                <a:latin typeface="Assistant" pitchFamily="2" charset="-79"/>
                <a:cs typeface="Assistant" pitchFamily="2" charset="-79"/>
              </a:rPr>
              <a:t> </a:t>
            </a: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מאפשרת לקבל את כל המידע הנדרש עבור מנהל הסעות העובדים בארגון:</a:t>
            </a:r>
          </a:p>
          <a:p>
            <a:pPr algn="r" rtl="1"/>
            <a:br>
              <a:rPr lang="he-IL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1379C0-D157-C706-B339-D34AAFC2B184}"/>
              </a:ext>
            </a:extLst>
          </p:cNvPr>
          <p:cNvSpPr txBox="1"/>
          <p:nvPr/>
        </p:nvSpPr>
        <p:spPr>
          <a:xfrm>
            <a:off x="2767668" y="2058821"/>
            <a:ext cx="66566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b="1" i="0" dirty="0">
                <a:effectLst/>
                <a:latin typeface="Assistant" pitchFamily="2" charset="-79"/>
                <a:cs typeface="Assistant" pitchFamily="2" charset="-79"/>
              </a:rPr>
              <a:t>תכונות מרכזיות:</a:t>
            </a:r>
            <a:endParaRPr lang="he-IL" b="0" i="0" dirty="0">
              <a:effectLst/>
              <a:latin typeface="Assistant" pitchFamily="2" charset="-79"/>
              <a:cs typeface="Assistant" pitchFamily="2" charset="-79"/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ניהול ומעקב אחר ביקושי הסעות עובדים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בדיקת שינויים של "הרגע האחרון" מול השיבוצים ואפשרות לבצע שינויים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יעילות מקסימלית בניהול בקשות הנסיעה של לקוחות הקצה (עובדי הארגון) ישירות לתוך מערכת </a:t>
            </a:r>
            <a:r>
              <a:rPr lang="en-US" b="0" i="0" u="none" strike="noStrike" dirty="0">
                <a:effectLst/>
                <a:latin typeface="Assistant" pitchFamily="2" charset="-79"/>
                <a:cs typeface="Assistant" pitchFamily="2" charset="-79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Fleet Control</a:t>
            </a:r>
            <a:endParaRPr lang="en-US" b="0" i="0" dirty="0">
              <a:effectLst/>
              <a:latin typeface="Assistant" pitchFamily="2" charset="-79"/>
              <a:cs typeface="Assistant" pitchFamily="2" charset="-79"/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נגישות גבוהה ונוחה לעובדים גם על ידי שימוש באפליקציה: </a:t>
            </a:r>
            <a:r>
              <a:rPr lang="en-US" b="0" i="0" u="none" strike="noStrike" dirty="0">
                <a:effectLst/>
                <a:latin typeface="Assistant" pitchFamily="2" charset="-79"/>
                <a:cs typeface="Assistant" pitchFamily="2" charset="-79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Way</a:t>
            </a:r>
            <a:endParaRPr lang="en-US" b="0" i="0" dirty="0">
              <a:effectLst/>
              <a:latin typeface="Assistant" pitchFamily="2" charset="-79"/>
              <a:cs typeface="Assistant" pitchFamily="2" charset="-79"/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יצירת חוקי שיבוץ בהתאם לתנאים מוסכמים בין ספק ההסעות לארגון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1E414-6F77-976F-13AB-458D467D0AE2}"/>
              </a:ext>
            </a:extLst>
          </p:cNvPr>
          <p:cNvSpPr txBox="1"/>
          <p:nvPr/>
        </p:nvSpPr>
        <p:spPr>
          <a:xfrm>
            <a:off x="1417043" y="4246672"/>
            <a:ext cx="80072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b="1" dirty="0">
                <a:latin typeface="Assistant" pitchFamily="2" charset="-79"/>
                <a:cs typeface="Assistant" pitchFamily="2" charset="-79"/>
              </a:rPr>
              <a:t>צפיה בנתוני הנסיעות המלאים: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פרטי הנהג והרכב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רשימת הנוסעים שמושבצת לנסיעה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חיווי של הסטטוס הנוכחי של הנסיעה (בנסיעה/הסתיימה)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צפיה בנתונים היסטוריים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צפיה בנסיעות בזמן אמת על גבי מפה (מקור שידורי המיקומים מגיע מאפליקציית </a:t>
            </a:r>
            <a:r>
              <a:rPr lang="en-US" b="0" i="0" dirty="0" err="1">
                <a:effectLst/>
                <a:latin typeface="Assistant" pitchFamily="2" charset="-79"/>
                <a:cs typeface="Assistant" pitchFamily="2" charset="-79"/>
              </a:rPr>
              <a:t>MyDay</a:t>
            </a: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 או מאיתוראן)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7C07AA-BC18-D597-0D77-FF394D47C59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4" y="3472930"/>
            <a:ext cx="2172491" cy="13047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AF64B0-213B-A04B-340C-3E78493F40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334" y="3531811"/>
            <a:ext cx="1674855" cy="1083483"/>
          </a:xfrm>
          <a:prstGeom prst="rect">
            <a:avLst/>
          </a:prstGeom>
        </p:spPr>
      </p:pic>
      <p:pic>
        <p:nvPicPr>
          <p:cNvPr id="11" name="Picture 10" descr="A picture containing drawing, cup, sign&#10;&#10;Description automatically generated">
            <a:extLst>
              <a:ext uri="{FF2B5EF4-FFF2-40B4-BE49-F238E27FC236}">
                <a16:creationId xmlns:a16="http://schemas.microsoft.com/office/drawing/2014/main" id="{50C87536-1B48-92FC-2BCC-9F473EB025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48" y="303276"/>
            <a:ext cx="612648" cy="612648"/>
          </a:xfrm>
          <a:prstGeom prst="rect">
            <a:avLst/>
          </a:prstGeom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4C9BAC94-8FD9-4902-30FF-2532A49A827A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9553450" y="5471321"/>
            <a:ext cx="2638550" cy="1386679"/>
          </a:xfrm>
          <a:custGeom>
            <a:avLst/>
            <a:gdLst>
              <a:gd name="T0" fmla="*/ 32 w 290"/>
              <a:gd name="T1" fmla="*/ 128 h 152"/>
              <a:gd name="T2" fmla="*/ 80 w 290"/>
              <a:gd name="T3" fmla="*/ 128 h 152"/>
              <a:gd name="T4" fmla="*/ 56 w 290"/>
              <a:gd name="T5" fmla="*/ 140 h 152"/>
              <a:gd name="T6" fmla="*/ 56 w 290"/>
              <a:gd name="T7" fmla="*/ 116 h 152"/>
              <a:gd name="T8" fmla="*/ 56 w 290"/>
              <a:gd name="T9" fmla="*/ 140 h 152"/>
              <a:gd name="T10" fmla="*/ 208 w 290"/>
              <a:gd name="T11" fmla="*/ 128 h 152"/>
              <a:gd name="T12" fmla="*/ 256 w 290"/>
              <a:gd name="T13" fmla="*/ 128 h 152"/>
              <a:gd name="T14" fmla="*/ 232 w 290"/>
              <a:gd name="T15" fmla="*/ 140 h 152"/>
              <a:gd name="T16" fmla="*/ 232 w 290"/>
              <a:gd name="T17" fmla="*/ 116 h 152"/>
              <a:gd name="T18" fmla="*/ 232 w 290"/>
              <a:gd name="T19" fmla="*/ 140 h 152"/>
              <a:gd name="T20" fmla="*/ 202 w 290"/>
              <a:gd name="T21" fmla="*/ 136 h 152"/>
              <a:gd name="T22" fmla="*/ 86 w 290"/>
              <a:gd name="T23" fmla="*/ 124 h 152"/>
              <a:gd name="T24" fmla="*/ 278 w 290"/>
              <a:gd name="T25" fmla="*/ 23 h 152"/>
              <a:gd name="T26" fmla="*/ 23 w 290"/>
              <a:gd name="T27" fmla="*/ 0 h 152"/>
              <a:gd name="T28" fmla="*/ 0 w 290"/>
              <a:gd name="T29" fmla="*/ 119 h 152"/>
              <a:gd name="T30" fmla="*/ 26 w 290"/>
              <a:gd name="T31" fmla="*/ 136 h 152"/>
              <a:gd name="T32" fmla="*/ 17 w 290"/>
              <a:gd name="T33" fmla="*/ 124 h 152"/>
              <a:gd name="T34" fmla="*/ 12 w 290"/>
              <a:gd name="T35" fmla="*/ 23 h 152"/>
              <a:gd name="T36" fmla="*/ 247 w 290"/>
              <a:gd name="T37" fmla="*/ 12 h 152"/>
              <a:gd name="T38" fmla="*/ 275 w 290"/>
              <a:gd name="T39" fmla="*/ 119 h 152"/>
              <a:gd name="T40" fmla="*/ 262 w 290"/>
              <a:gd name="T41" fmla="*/ 124 h 152"/>
              <a:gd name="T42" fmla="*/ 270 w 290"/>
              <a:gd name="T43" fmla="*/ 136 h 152"/>
              <a:gd name="T44" fmla="*/ 278 w 290"/>
              <a:gd name="T45" fmla="*/ 23 h 152"/>
              <a:gd name="T46" fmla="*/ 196 w 290"/>
              <a:gd name="T47" fmla="*/ 68 h 152"/>
              <a:gd name="T48" fmla="*/ 192 w 290"/>
              <a:gd name="T49" fmla="*/ 24 h 152"/>
              <a:gd name="T50" fmla="*/ 148 w 290"/>
              <a:gd name="T51" fmla="*/ 28 h 152"/>
              <a:gd name="T52" fmla="*/ 152 w 290"/>
              <a:gd name="T53" fmla="*/ 72 h 152"/>
              <a:gd name="T54" fmla="*/ 160 w 290"/>
              <a:gd name="T55" fmla="*/ 36 h 152"/>
              <a:gd name="T56" fmla="*/ 184 w 290"/>
              <a:gd name="T57" fmla="*/ 60 h 152"/>
              <a:gd name="T58" fmla="*/ 160 w 290"/>
              <a:gd name="T59" fmla="*/ 36 h 152"/>
              <a:gd name="T60" fmla="*/ 76 w 290"/>
              <a:gd name="T61" fmla="*/ 28 h 152"/>
              <a:gd name="T62" fmla="*/ 28 w 290"/>
              <a:gd name="T63" fmla="*/ 24 h 152"/>
              <a:gd name="T64" fmla="*/ 24 w 290"/>
              <a:gd name="T65" fmla="*/ 28 h 152"/>
              <a:gd name="T66" fmla="*/ 28 w 290"/>
              <a:gd name="T67" fmla="*/ 72 h 152"/>
              <a:gd name="T68" fmla="*/ 76 w 290"/>
              <a:gd name="T69" fmla="*/ 68 h 152"/>
              <a:gd name="T70" fmla="*/ 36 w 290"/>
              <a:gd name="T71" fmla="*/ 60 h 152"/>
              <a:gd name="T72" fmla="*/ 64 w 290"/>
              <a:gd name="T73" fmla="*/ 36 h 152"/>
              <a:gd name="T74" fmla="*/ 264 w 290"/>
              <a:gd name="T75" fmla="*/ 80 h 152"/>
              <a:gd name="T76" fmla="*/ 241 w 290"/>
              <a:gd name="T77" fmla="*/ 24 h 152"/>
              <a:gd name="T78" fmla="*/ 208 w 290"/>
              <a:gd name="T79" fmla="*/ 28 h 152"/>
              <a:gd name="T80" fmla="*/ 210 w 290"/>
              <a:gd name="T81" fmla="*/ 74 h 152"/>
              <a:gd name="T82" fmla="*/ 225 w 290"/>
              <a:gd name="T83" fmla="*/ 84 h 152"/>
              <a:gd name="T84" fmla="*/ 264 w 290"/>
              <a:gd name="T85" fmla="*/ 80 h 152"/>
              <a:gd name="T86" fmla="*/ 220 w 290"/>
              <a:gd name="T87" fmla="*/ 67 h 152"/>
              <a:gd name="T88" fmla="*/ 241 w 290"/>
              <a:gd name="T89" fmla="*/ 36 h 152"/>
              <a:gd name="T90" fmla="*/ 251 w 290"/>
              <a:gd name="T91" fmla="*/ 72 h 152"/>
              <a:gd name="T92" fmla="*/ 132 w 290"/>
              <a:gd name="T93" fmla="*/ 72 h 152"/>
              <a:gd name="T94" fmla="*/ 136 w 290"/>
              <a:gd name="T95" fmla="*/ 28 h 152"/>
              <a:gd name="T96" fmla="*/ 92 w 290"/>
              <a:gd name="T97" fmla="*/ 24 h 152"/>
              <a:gd name="T98" fmla="*/ 88 w 290"/>
              <a:gd name="T99" fmla="*/ 68 h 152"/>
              <a:gd name="T100" fmla="*/ 132 w 290"/>
              <a:gd name="T101" fmla="*/ 72 h 152"/>
              <a:gd name="T102" fmla="*/ 124 w 290"/>
              <a:gd name="T103" fmla="*/ 36 h 152"/>
              <a:gd name="T104" fmla="*/ 100 w 290"/>
              <a:gd name="T105" fmla="*/ 6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0" h="152">
                <a:moveTo>
                  <a:pt x="56" y="104"/>
                </a:moveTo>
                <a:cubicBezTo>
                  <a:pt x="43" y="104"/>
                  <a:pt x="32" y="115"/>
                  <a:pt x="32" y="128"/>
                </a:cubicBezTo>
                <a:cubicBezTo>
                  <a:pt x="32" y="141"/>
                  <a:pt x="43" y="152"/>
                  <a:pt x="56" y="152"/>
                </a:cubicBezTo>
                <a:cubicBezTo>
                  <a:pt x="69" y="152"/>
                  <a:pt x="80" y="141"/>
                  <a:pt x="80" y="128"/>
                </a:cubicBezTo>
                <a:cubicBezTo>
                  <a:pt x="80" y="115"/>
                  <a:pt x="69" y="104"/>
                  <a:pt x="56" y="104"/>
                </a:cubicBezTo>
                <a:close/>
                <a:moveTo>
                  <a:pt x="56" y="140"/>
                </a:moveTo>
                <a:cubicBezTo>
                  <a:pt x="49" y="140"/>
                  <a:pt x="44" y="135"/>
                  <a:pt x="44" y="128"/>
                </a:cubicBezTo>
                <a:cubicBezTo>
                  <a:pt x="44" y="121"/>
                  <a:pt x="49" y="116"/>
                  <a:pt x="56" y="116"/>
                </a:cubicBezTo>
                <a:cubicBezTo>
                  <a:pt x="63" y="116"/>
                  <a:pt x="68" y="121"/>
                  <a:pt x="68" y="128"/>
                </a:cubicBezTo>
                <a:cubicBezTo>
                  <a:pt x="68" y="135"/>
                  <a:pt x="63" y="140"/>
                  <a:pt x="56" y="140"/>
                </a:cubicBezTo>
                <a:close/>
                <a:moveTo>
                  <a:pt x="232" y="104"/>
                </a:moveTo>
                <a:cubicBezTo>
                  <a:pt x="219" y="104"/>
                  <a:pt x="208" y="115"/>
                  <a:pt x="208" y="128"/>
                </a:cubicBezTo>
                <a:cubicBezTo>
                  <a:pt x="208" y="141"/>
                  <a:pt x="219" y="152"/>
                  <a:pt x="232" y="152"/>
                </a:cubicBezTo>
                <a:cubicBezTo>
                  <a:pt x="245" y="152"/>
                  <a:pt x="256" y="141"/>
                  <a:pt x="256" y="128"/>
                </a:cubicBezTo>
                <a:cubicBezTo>
                  <a:pt x="256" y="115"/>
                  <a:pt x="245" y="104"/>
                  <a:pt x="232" y="104"/>
                </a:cubicBezTo>
                <a:close/>
                <a:moveTo>
                  <a:pt x="232" y="140"/>
                </a:moveTo>
                <a:cubicBezTo>
                  <a:pt x="225" y="140"/>
                  <a:pt x="220" y="135"/>
                  <a:pt x="220" y="128"/>
                </a:cubicBezTo>
                <a:cubicBezTo>
                  <a:pt x="220" y="121"/>
                  <a:pt x="225" y="116"/>
                  <a:pt x="232" y="116"/>
                </a:cubicBezTo>
                <a:cubicBezTo>
                  <a:pt x="239" y="116"/>
                  <a:pt x="244" y="121"/>
                  <a:pt x="244" y="128"/>
                </a:cubicBezTo>
                <a:cubicBezTo>
                  <a:pt x="244" y="135"/>
                  <a:pt x="239" y="140"/>
                  <a:pt x="232" y="140"/>
                </a:cubicBezTo>
                <a:close/>
                <a:moveTo>
                  <a:pt x="86" y="136"/>
                </a:moveTo>
                <a:cubicBezTo>
                  <a:pt x="202" y="136"/>
                  <a:pt x="202" y="136"/>
                  <a:pt x="202" y="136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86" y="124"/>
                  <a:pt x="86" y="124"/>
                  <a:pt x="86" y="124"/>
                </a:cubicBezTo>
                <a:lnTo>
                  <a:pt x="86" y="136"/>
                </a:lnTo>
                <a:close/>
                <a:moveTo>
                  <a:pt x="278" y="23"/>
                </a:moveTo>
                <a:cubicBezTo>
                  <a:pt x="274" y="10"/>
                  <a:pt x="261" y="0"/>
                  <a:pt x="24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3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8"/>
                  <a:pt x="8" y="136"/>
                  <a:pt x="17" y="136"/>
                </a:cubicBezTo>
                <a:cubicBezTo>
                  <a:pt x="26" y="136"/>
                  <a:pt x="26" y="136"/>
                  <a:pt x="26" y="136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4" y="124"/>
                  <a:pt x="12" y="122"/>
                  <a:pt x="12" y="119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17"/>
                  <a:pt x="17" y="12"/>
                  <a:pt x="23" y="12"/>
                </a:cubicBezTo>
                <a:cubicBezTo>
                  <a:pt x="247" y="12"/>
                  <a:pt x="247" y="12"/>
                  <a:pt x="247" y="12"/>
                </a:cubicBezTo>
                <a:cubicBezTo>
                  <a:pt x="256" y="12"/>
                  <a:pt x="264" y="18"/>
                  <a:pt x="266" y="27"/>
                </a:cubicBezTo>
                <a:cubicBezTo>
                  <a:pt x="275" y="55"/>
                  <a:pt x="278" y="80"/>
                  <a:pt x="275" y="119"/>
                </a:cubicBezTo>
                <a:cubicBezTo>
                  <a:pt x="275" y="122"/>
                  <a:pt x="273" y="124"/>
                  <a:pt x="270" y="124"/>
                </a:cubicBezTo>
                <a:cubicBezTo>
                  <a:pt x="262" y="124"/>
                  <a:pt x="262" y="124"/>
                  <a:pt x="262" y="124"/>
                </a:cubicBezTo>
                <a:cubicBezTo>
                  <a:pt x="262" y="136"/>
                  <a:pt x="262" y="136"/>
                  <a:pt x="262" y="136"/>
                </a:cubicBezTo>
                <a:cubicBezTo>
                  <a:pt x="270" y="136"/>
                  <a:pt x="270" y="136"/>
                  <a:pt x="270" y="136"/>
                </a:cubicBezTo>
                <a:cubicBezTo>
                  <a:pt x="279" y="136"/>
                  <a:pt x="287" y="129"/>
                  <a:pt x="287" y="120"/>
                </a:cubicBezTo>
                <a:cubicBezTo>
                  <a:pt x="290" y="79"/>
                  <a:pt x="287" y="53"/>
                  <a:pt x="278" y="23"/>
                </a:cubicBezTo>
                <a:close/>
                <a:moveTo>
                  <a:pt x="192" y="72"/>
                </a:moveTo>
                <a:cubicBezTo>
                  <a:pt x="194" y="72"/>
                  <a:pt x="196" y="70"/>
                  <a:pt x="196" y="68"/>
                </a:cubicBezTo>
                <a:cubicBezTo>
                  <a:pt x="196" y="28"/>
                  <a:pt x="196" y="28"/>
                  <a:pt x="196" y="28"/>
                </a:cubicBezTo>
                <a:cubicBezTo>
                  <a:pt x="196" y="26"/>
                  <a:pt x="194" y="24"/>
                  <a:pt x="192" y="24"/>
                </a:cubicBezTo>
                <a:cubicBezTo>
                  <a:pt x="152" y="24"/>
                  <a:pt x="152" y="24"/>
                  <a:pt x="152" y="24"/>
                </a:cubicBezTo>
                <a:cubicBezTo>
                  <a:pt x="150" y="24"/>
                  <a:pt x="148" y="26"/>
                  <a:pt x="148" y="2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70"/>
                  <a:pt x="150" y="72"/>
                  <a:pt x="152" y="72"/>
                </a:cubicBezTo>
                <a:lnTo>
                  <a:pt x="192" y="72"/>
                </a:lnTo>
                <a:close/>
                <a:moveTo>
                  <a:pt x="160" y="36"/>
                </a:moveTo>
                <a:cubicBezTo>
                  <a:pt x="184" y="36"/>
                  <a:pt x="184" y="36"/>
                  <a:pt x="184" y="36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60" y="60"/>
                  <a:pt x="160" y="60"/>
                  <a:pt x="160" y="60"/>
                </a:cubicBezTo>
                <a:lnTo>
                  <a:pt x="160" y="36"/>
                </a:lnTo>
                <a:close/>
                <a:moveTo>
                  <a:pt x="76" y="68"/>
                </a:moveTo>
                <a:cubicBezTo>
                  <a:pt x="76" y="28"/>
                  <a:pt x="76" y="28"/>
                  <a:pt x="76" y="28"/>
                </a:cubicBezTo>
                <a:cubicBezTo>
                  <a:pt x="76" y="26"/>
                  <a:pt x="74" y="24"/>
                  <a:pt x="72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6" y="24"/>
                  <a:pt x="24" y="26"/>
                  <a:pt x="24" y="28"/>
                </a:cubicBezTo>
                <a:cubicBezTo>
                  <a:pt x="24" y="68"/>
                  <a:pt x="24" y="68"/>
                  <a:pt x="24" y="68"/>
                </a:cubicBezTo>
                <a:cubicBezTo>
                  <a:pt x="24" y="70"/>
                  <a:pt x="26" y="72"/>
                  <a:pt x="28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4" y="72"/>
                  <a:pt x="76" y="70"/>
                  <a:pt x="76" y="68"/>
                </a:cubicBezTo>
                <a:close/>
                <a:moveTo>
                  <a:pt x="64" y="60"/>
                </a:moveTo>
                <a:cubicBezTo>
                  <a:pt x="36" y="60"/>
                  <a:pt x="36" y="60"/>
                  <a:pt x="36" y="60"/>
                </a:cubicBezTo>
                <a:cubicBezTo>
                  <a:pt x="36" y="36"/>
                  <a:pt x="36" y="36"/>
                  <a:pt x="36" y="36"/>
                </a:cubicBezTo>
                <a:cubicBezTo>
                  <a:pt x="64" y="36"/>
                  <a:pt x="64" y="36"/>
                  <a:pt x="64" y="36"/>
                </a:cubicBezTo>
                <a:lnTo>
                  <a:pt x="64" y="60"/>
                </a:lnTo>
                <a:close/>
                <a:moveTo>
                  <a:pt x="264" y="80"/>
                </a:moveTo>
                <a:cubicBezTo>
                  <a:pt x="262" y="63"/>
                  <a:pt x="259" y="49"/>
                  <a:pt x="255" y="34"/>
                </a:cubicBezTo>
                <a:cubicBezTo>
                  <a:pt x="253" y="28"/>
                  <a:pt x="248" y="24"/>
                  <a:pt x="241" y="24"/>
                </a:cubicBezTo>
                <a:cubicBezTo>
                  <a:pt x="212" y="24"/>
                  <a:pt x="212" y="24"/>
                  <a:pt x="212" y="24"/>
                </a:cubicBezTo>
                <a:cubicBezTo>
                  <a:pt x="210" y="24"/>
                  <a:pt x="208" y="26"/>
                  <a:pt x="208" y="28"/>
                </a:cubicBezTo>
                <a:cubicBezTo>
                  <a:pt x="208" y="71"/>
                  <a:pt x="208" y="71"/>
                  <a:pt x="208" y="71"/>
                </a:cubicBezTo>
                <a:cubicBezTo>
                  <a:pt x="208" y="73"/>
                  <a:pt x="209" y="74"/>
                  <a:pt x="210" y="74"/>
                </a:cubicBezTo>
                <a:cubicBezTo>
                  <a:pt x="223" y="83"/>
                  <a:pt x="223" y="83"/>
                  <a:pt x="223" y="83"/>
                </a:cubicBezTo>
                <a:cubicBezTo>
                  <a:pt x="224" y="84"/>
                  <a:pt x="224" y="84"/>
                  <a:pt x="225" y="84"/>
                </a:cubicBezTo>
                <a:cubicBezTo>
                  <a:pt x="260" y="84"/>
                  <a:pt x="260" y="84"/>
                  <a:pt x="260" y="84"/>
                </a:cubicBezTo>
                <a:cubicBezTo>
                  <a:pt x="262" y="84"/>
                  <a:pt x="264" y="82"/>
                  <a:pt x="264" y="80"/>
                </a:cubicBezTo>
                <a:close/>
                <a:moveTo>
                  <a:pt x="228" y="72"/>
                </a:moveTo>
                <a:cubicBezTo>
                  <a:pt x="220" y="67"/>
                  <a:pt x="220" y="67"/>
                  <a:pt x="220" y="67"/>
                </a:cubicBezTo>
                <a:cubicBezTo>
                  <a:pt x="220" y="36"/>
                  <a:pt x="220" y="36"/>
                  <a:pt x="220" y="36"/>
                </a:cubicBezTo>
                <a:cubicBezTo>
                  <a:pt x="241" y="36"/>
                  <a:pt x="241" y="36"/>
                  <a:pt x="241" y="36"/>
                </a:cubicBezTo>
                <a:cubicBezTo>
                  <a:pt x="242" y="36"/>
                  <a:pt x="243" y="37"/>
                  <a:pt x="243" y="38"/>
                </a:cubicBezTo>
                <a:cubicBezTo>
                  <a:pt x="247" y="50"/>
                  <a:pt x="249" y="61"/>
                  <a:pt x="251" y="72"/>
                </a:cubicBezTo>
                <a:lnTo>
                  <a:pt x="228" y="72"/>
                </a:lnTo>
                <a:close/>
                <a:moveTo>
                  <a:pt x="132" y="72"/>
                </a:moveTo>
                <a:cubicBezTo>
                  <a:pt x="134" y="72"/>
                  <a:pt x="136" y="70"/>
                  <a:pt x="136" y="68"/>
                </a:cubicBezTo>
                <a:cubicBezTo>
                  <a:pt x="136" y="28"/>
                  <a:pt x="136" y="28"/>
                  <a:pt x="136" y="28"/>
                </a:cubicBezTo>
                <a:cubicBezTo>
                  <a:pt x="136" y="26"/>
                  <a:pt x="134" y="24"/>
                  <a:pt x="132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0" y="24"/>
                  <a:pt x="88" y="26"/>
                  <a:pt x="88" y="28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70"/>
                  <a:pt x="90" y="72"/>
                  <a:pt x="92" y="72"/>
                </a:cubicBezTo>
                <a:lnTo>
                  <a:pt x="132" y="72"/>
                </a:lnTo>
                <a:close/>
                <a:moveTo>
                  <a:pt x="100" y="36"/>
                </a:moveTo>
                <a:cubicBezTo>
                  <a:pt x="124" y="36"/>
                  <a:pt x="124" y="36"/>
                  <a:pt x="124" y="36"/>
                </a:cubicBezTo>
                <a:cubicBezTo>
                  <a:pt x="124" y="60"/>
                  <a:pt x="124" y="60"/>
                  <a:pt x="124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3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DE0C0C-BF33-1B9B-6CF8-85B06D658206}"/>
              </a:ext>
            </a:extLst>
          </p:cNvPr>
          <p:cNvSpPr txBox="1"/>
          <p:nvPr/>
        </p:nvSpPr>
        <p:spPr>
          <a:xfrm>
            <a:off x="9669750" y="6135099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Because We Can</a:t>
            </a:r>
          </a:p>
        </p:txBody>
      </p:sp>
    </p:spTree>
    <p:extLst>
      <p:ext uri="{BB962C8B-B14F-4D97-AF65-F5344CB8AC3E}">
        <p14:creationId xmlns:p14="http://schemas.microsoft.com/office/powerpoint/2010/main" val="2061458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D0845-BBAE-219C-339E-C4D1D1C0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5376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000" dirty="0"/>
              <a:t>ניהול</a:t>
            </a:r>
            <a:r>
              <a:rPr lang="he-IL" b="1" i="0" dirty="0">
                <a:solidFill>
                  <a:srgbClr val="FFFFFF"/>
                </a:solidFill>
                <a:effectLst/>
                <a:latin typeface="Assistant" pitchFamily="2" charset="-79"/>
                <a:cs typeface="Assistant" pitchFamily="2" charset="-79"/>
              </a:rPr>
              <a:t> </a:t>
            </a:r>
            <a:r>
              <a:rPr lang="he-IL" sz="4000" dirty="0"/>
              <a:t>הזמנות נוסעים</a:t>
            </a:r>
            <a:br>
              <a:rPr lang="he-IL" sz="4000" dirty="0"/>
            </a:br>
            <a:br>
              <a:rPr lang="he-IL" sz="4000" dirty="0"/>
            </a:br>
            <a:endParaRPr lang="en-US" sz="4000" dirty="0"/>
          </a:p>
        </p:txBody>
      </p:sp>
      <p:pic>
        <p:nvPicPr>
          <p:cNvPr id="4" name="Picture 3" descr="A picture containing drawing, cup, sign&#10;&#10;Description automatically generated">
            <a:extLst>
              <a:ext uri="{FF2B5EF4-FFF2-40B4-BE49-F238E27FC236}">
                <a16:creationId xmlns:a16="http://schemas.microsoft.com/office/drawing/2014/main" id="{2334FC5C-52D8-9DAD-929A-0E0976D7B3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48" y="303276"/>
            <a:ext cx="612648" cy="612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A52DC7-08C2-E2BA-3ABD-33B1D9683BA4}"/>
              </a:ext>
            </a:extLst>
          </p:cNvPr>
          <p:cNvSpPr txBox="1"/>
          <p:nvPr/>
        </p:nvSpPr>
        <p:spPr>
          <a:xfrm>
            <a:off x="3053593" y="1796176"/>
            <a:ext cx="629593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b="1" i="0" dirty="0">
                <a:effectLst/>
                <a:latin typeface="Assistant" pitchFamily="2" charset="-79"/>
                <a:cs typeface="Assistant" pitchFamily="2" charset="-79"/>
              </a:rPr>
              <a:t>ניהול הזמנות נוסעים: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בחירה מתוך מאגר משמרות קבועות או אפשרות לבחירת שעות גמישות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תמיכה בבחירה מרובה של נוסעים וביצוע הזמנה למשמרת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חלוקת נוסעים והזמנות לפי מחלקות הארגון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הזמנה מהירה לתקופה של שבועיים קדימה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8B0617-8316-6733-C113-6D48630E0BF0}"/>
              </a:ext>
            </a:extLst>
          </p:cNvPr>
          <p:cNvSpPr txBox="1"/>
          <p:nvPr/>
        </p:nvSpPr>
        <p:spPr>
          <a:xfrm>
            <a:off x="1161875" y="1135776"/>
            <a:ext cx="609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ביצוע הזמנות עבור הנוסעים בצורה מהירה וידידותית!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B865E3-7F56-8D4C-24BA-CF012973AFA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5" y="3010782"/>
            <a:ext cx="4916639" cy="29529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9FFA95-B672-D832-D85C-EB374F717E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334" y="3187817"/>
            <a:ext cx="3793998" cy="2424418"/>
          </a:xfrm>
          <a:prstGeom prst="rect">
            <a:avLst/>
          </a:prstGeom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78FED01D-A7E2-D120-04BC-D3E3BF6EC7C7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9279821" y="5426230"/>
            <a:ext cx="2638550" cy="1386679"/>
          </a:xfrm>
          <a:custGeom>
            <a:avLst/>
            <a:gdLst>
              <a:gd name="T0" fmla="*/ 32 w 290"/>
              <a:gd name="T1" fmla="*/ 128 h 152"/>
              <a:gd name="T2" fmla="*/ 80 w 290"/>
              <a:gd name="T3" fmla="*/ 128 h 152"/>
              <a:gd name="T4" fmla="*/ 56 w 290"/>
              <a:gd name="T5" fmla="*/ 140 h 152"/>
              <a:gd name="T6" fmla="*/ 56 w 290"/>
              <a:gd name="T7" fmla="*/ 116 h 152"/>
              <a:gd name="T8" fmla="*/ 56 w 290"/>
              <a:gd name="T9" fmla="*/ 140 h 152"/>
              <a:gd name="T10" fmla="*/ 208 w 290"/>
              <a:gd name="T11" fmla="*/ 128 h 152"/>
              <a:gd name="T12" fmla="*/ 256 w 290"/>
              <a:gd name="T13" fmla="*/ 128 h 152"/>
              <a:gd name="T14" fmla="*/ 232 w 290"/>
              <a:gd name="T15" fmla="*/ 140 h 152"/>
              <a:gd name="T16" fmla="*/ 232 w 290"/>
              <a:gd name="T17" fmla="*/ 116 h 152"/>
              <a:gd name="T18" fmla="*/ 232 w 290"/>
              <a:gd name="T19" fmla="*/ 140 h 152"/>
              <a:gd name="T20" fmla="*/ 202 w 290"/>
              <a:gd name="T21" fmla="*/ 136 h 152"/>
              <a:gd name="T22" fmla="*/ 86 w 290"/>
              <a:gd name="T23" fmla="*/ 124 h 152"/>
              <a:gd name="T24" fmla="*/ 278 w 290"/>
              <a:gd name="T25" fmla="*/ 23 h 152"/>
              <a:gd name="T26" fmla="*/ 23 w 290"/>
              <a:gd name="T27" fmla="*/ 0 h 152"/>
              <a:gd name="T28" fmla="*/ 0 w 290"/>
              <a:gd name="T29" fmla="*/ 119 h 152"/>
              <a:gd name="T30" fmla="*/ 26 w 290"/>
              <a:gd name="T31" fmla="*/ 136 h 152"/>
              <a:gd name="T32" fmla="*/ 17 w 290"/>
              <a:gd name="T33" fmla="*/ 124 h 152"/>
              <a:gd name="T34" fmla="*/ 12 w 290"/>
              <a:gd name="T35" fmla="*/ 23 h 152"/>
              <a:gd name="T36" fmla="*/ 247 w 290"/>
              <a:gd name="T37" fmla="*/ 12 h 152"/>
              <a:gd name="T38" fmla="*/ 275 w 290"/>
              <a:gd name="T39" fmla="*/ 119 h 152"/>
              <a:gd name="T40" fmla="*/ 262 w 290"/>
              <a:gd name="T41" fmla="*/ 124 h 152"/>
              <a:gd name="T42" fmla="*/ 270 w 290"/>
              <a:gd name="T43" fmla="*/ 136 h 152"/>
              <a:gd name="T44" fmla="*/ 278 w 290"/>
              <a:gd name="T45" fmla="*/ 23 h 152"/>
              <a:gd name="T46" fmla="*/ 196 w 290"/>
              <a:gd name="T47" fmla="*/ 68 h 152"/>
              <a:gd name="T48" fmla="*/ 192 w 290"/>
              <a:gd name="T49" fmla="*/ 24 h 152"/>
              <a:gd name="T50" fmla="*/ 148 w 290"/>
              <a:gd name="T51" fmla="*/ 28 h 152"/>
              <a:gd name="T52" fmla="*/ 152 w 290"/>
              <a:gd name="T53" fmla="*/ 72 h 152"/>
              <a:gd name="T54" fmla="*/ 160 w 290"/>
              <a:gd name="T55" fmla="*/ 36 h 152"/>
              <a:gd name="T56" fmla="*/ 184 w 290"/>
              <a:gd name="T57" fmla="*/ 60 h 152"/>
              <a:gd name="T58" fmla="*/ 160 w 290"/>
              <a:gd name="T59" fmla="*/ 36 h 152"/>
              <a:gd name="T60" fmla="*/ 76 w 290"/>
              <a:gd name="T61" fmla="*/ 28 h 152"/>
              <a:gd name="T62" fmla="*/ 28 w 290"/>
              <a:gd name="T63" fmla="*/ 24 h 152"/>
              <a:gd name="T64" fmla="*/ 24 w 290"/>
              <a:gd name="T65" fmla="*/ 28 h 152"/>
              <a:gd name="T66" fmla="*/ 28 w 290"/>
              <a:gd name="T67" fmla="*/ 72 h 152"/>
              <a:gd name="T68" fmla="*/ 76 w 290"/>
              <a:gd name="T69" fmla="*/ 68 h 152"/>
              <a:gd name="T70" fmla="*/ 36 w 290"/>
              <a:gd name="T71" fmla="*/ 60 h 152"/>
              <a:gd name="T72" fmla="*/ 64 w 290"/>
              <a:gd name="T73" fmla="*/ 36 h 152"/>
              <a:gd name="T74" fmla="*/ 264 w 290"/>
              <a:gd name="T75" fmla="*/ 80 h 152"/>
              <a:gd name="T76" fmla="*/ 241 w 290"/>
              <a:gd name="T77" fmla="*/ 24 h 152"/>
              <a:gd name="T78" fmla="*/ 208 w 290"/>
              <a:gd name="T79" fmla="*/ 28 h 152"/>
              <a:gd name="T80" fmla="*/ 210 w 290"/>
              <a:gd name="T81" fmla="*/ 74 h 152"/>
              <a:gd name="T82" fmla="*/ 225 w 290"/>
              <a:gd name="T83" fmla="*/ 84 h 152"/>
              <a:gd name="T84" fmla="*/ 264 w 290"/>
              <a:gd name="T85" fmla="*/ 80 h 152"/>
              <a:gd name="T86" fmla="*/ 220 w 290"/>
              <a:gd name="T87" fmla="*/ 67 h 152"/>
              <a:gd name="T88" fmla="*/ 241 w 290"/>
              <a:gd name="T89" fmla="*/ 36 h 152"/>
              <a:gd name="T90" fmla="*/ 251 w 290"/>
              <a:gd name="T91" fmla="*/ 72 h 152"/>
              <a:gd name="T92" fmla="*/ 132 w 290"/>
              <a:gd name="T93" fmla="*/ 72 h 152"/>
              <a:gd name="T94" fmla="*/ 136 w 290"/>
              <a:gd name="T95" fmla="*/ 28 h 152"/>
              <a:gd name="T96" fmla="*/ 92 w 290"/>
              <a:gd name="T97" fmla="*/ 24 h 152"/>
              <a:gd name="T98" fmla="*/ 88 w 290"/>
              <a:gd name="T99" fmla="*/ 68 h 152"/>
              <a:gd name="T100" fmla="*/ 132 w 290"/>
              <a:gd name="T101" fmla="*/ 72 h 152"/>
              <a:gd name="T102" fmla="*/ 124 w 290"/>
              <a:gd name="T103" fmla="*/ 36 h 152"/>
              <a:gd name="T104" fmla="*/ 100 w 290"/>
              <a:gd name="T105" fmla="*/ 6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0" h="152">
                <a:moveTo>
                  <a:pt x="56" y="104"/>
                </a:moveTo>
                <a:cubicBezTo>
                  <a:pt x="43" y="104"/>
                  <a:pt x="32" y="115"/>
                  <a:pt x="32" y="128"/>
                </a:cubicBezTo>
                <a:cubicBezTo>
                  <a:pt x="32" y="141"/>
                  <a:pt x="43" y="152"/>
                  <a:pt x="56" y="152"/>
                </a:cubicBezTo>
                <a:cubicBezTo>
                  <a:pt x="69" y="152"/>
                  <a:pt x="80" y="141"/>
                  <a:pt x="80" y="128"/>
                </a:cubicBezTo>
                <a:cubicBezTo>
                  <a:pt x="80" y="115"/>
                  <a:pt x="69" y="104"/>
                  <a:pt x="56" y="104"/>
                </a:cubicBezTo>
                <a:close/>
                <a:moveTo>
                  <a:pt x="56" y="140"/>
                </a:moveTo>
                <a:cubicBezTo>
                  <a:pt x="49" y="140"/>
                  <a:pt x="44" y="135"/>
                  <a:pt x="44" y="128"/>
                </a:cubicBezTo>
                <a:cubicBezTo>
                  <a:pt x="44" y="121"/>
                  <a:pt x="49" y="116"/>
                  <a:pt x="56" y="116"/>
                </a:cubicBezTo>
                <a:cubicBezTo>
                  <a:pt x="63" y="116"/>
                  <a:pt x="68" y="121"/>
                  <a:pt x="68" y="128"/>
                </a:cubicBezTo>
                <a:cubicBezTo>
                  <a:pt x="68" y="135"/>
                  <a:pt x="63" y="140"/>
                  <a:pt x="56" y="140"/>
                </a:cubicBezTo>
                <a:close/>
                <a:moveTo>
                  <a:pt x="232" y="104"/>
                </a:moveTo>
                <a:cubicBezTo>
                  <a:pt x="219" y="104"/>
                  <a:pt x="208" y="115"/>
                  <a:pt x="208" y="128"/>
                </a:cubicBezTo>
                <a:cubicBezTo>
                  <a:pt x="208" y="141"/>
                  <a:pt x="219" y="152"/>
                  <a:pt x="232" y="152"/>
                </a:cubicBezTo>
                <a:cubicBezTo>
                  <a:pt x="245" y="152"/>
                  <a:pt x="256" y="141"/>
                  <a:pt x="256" y="128"/>
                </a:cubicBezTo>
                <a:cubicBezTo>
                  <a:pt x="256" y="115"/>
                  <a:pt x="245" y="104"/>
                  <a:pt x="232" y="104"/>
                </a:cubicBezTo>
                <a:close/>
                <a:moveTo>
                  <a:pt x="232" y="140"/>
                </a:moveTo>
                <a:cubicBezTo>
                  <a:pt x="225" y="140"/>
                  <a:pt x="220" y="135"/>
                  <a:pt x="220" y="128"/>
                </a:cubicBezTo>
                <a:cubicBezTo>
                  <a:pt x="220" y="121"/>
                  <a:pt x="225" y="116"/>
                  <a:pt x="232" y="116"/>
                </a:cubicBezTo>
                <a:cubicBezTo>
                  <a:pt x="239" y="116"/>
                  <a:pt x="244" y="121"/>
                  <a:pt x="244" y="128"/>
                </a:cubicBezTo>
                <a:cubicBezTo>
                  <a:pt x="244" y="135"/>
                  <a:pt x="239" y="140"/>
                  <a:pt x="232" y="140"/>
                </a:cubicBezTo>
                <a:close/>
                <a:moveTo>
                  <a:pt x="86" y="136"/>
                </a:moveTo>
                <a:cubicBezTo>
                  <a:pt x="202" y="136"/>
                  <a:pt x="202" y="136"/>
                  <a:pt x="202" y="136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86" y="124"/>
                  <a:pt x="86" y="124"/>
                  <a:pt x="86" y="124"/>
                </a:cubicBezTo>
                <a:lnTo>
                  <a:pt x="86" y="136"/>
                </a:lnTo>
                <a:close/>
                <a:moveTo>
                  <a:pt x="278" y="23"/>
                </a:moveTo>
                <a:cubicBezTo>
                  <a:pt x="274" y="10"/>
                  <a:pt x="261" y="0"/>
                  <a:pt x="24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3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8"/>
                  <a:pt x="8" y="136"/>
                  <a:pt x="17" y="136"/>
                </a:cubicBezTo>
                <a:cubicBezTo>
                  <a:pt x="26" y="136"/>
                  <a:pt x="26" y="136"/>
                  <a:pt x="26" y="136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4" y="124"/>
                  <a:pt x="12" y="122"/>
                  <a:pt x="12" y="119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17"/>
                  <a:pt x="17" y="12"/>
                  <a:pt x="23" y="12"/>
                </a:cubicBezTo>
                <a:cubicBezTo>
                  <a:pt x="247" y="12"/>
                  <a:pt x="247" y="12"/>
                  <a:pt x="247" y="12"/>
                </a:cubicBezTo>
                <a:cubicBezTo>
                  <a:pt x="256" y="12"/>
                  <a:pt x="264" y="18"/>
                  <a:pt x="266" y="27"/>
                </a:cubicBezTo>
                <a:cubicBezTo>
                  <a:pt x="275" y="55"/>
                  <a:pt x="278" y="80"/>
                  <a:pt x="275" y="119"/>
                </a:cubicBezTo>
                <a:cubicBezTo>
                  <a:pt x="275" y="122"/>
                  <a:pt x="273" y="124"/>
                  <a:pt x="270" y="124"/>
                </a:cubicBezTo>
                <a:cubicBezTo>
                  <a:pt x="262" y="124"/>
                  <a:pt x="262" y="124"/>
                  <a:pt x="262" y="124"/>
                </a:cubicBezTo>
                <a:cubicBezTo>
                  <a:pt x="262" y="136"/>
                  <a:pt x="262" y="136"/>
                  <a:pt x="262" y="136"/>
                </a:cubicBezTo>
                <a:cubicBezTo>
                  <a:pt x="270" y="136"/>
                  <a:pt x="270" y="136"/>
                  <a:pt x="270" y="136"/>
                </a:cubicBezTo>
                <a:cubicBezTo>
                  <a:pt x="279" y="136"/>
                  <a:pt x="287" y="129"/>
                  <a:pt x="287" y="120"/>
                </a:cubicBezTo>
                <a:cubicBezTo>
                  <a:pt x="290" y="79"/>
                  <a:pt x="287" y="53"/>
                  <a:pt x="278" y="23"/>
                </a:cubicBezTo>
                <a:close/>
                <a:moveTo>
                  <a:pt x="192" y="72"/>
                </a:moveTo>
                <a:cubicBezTo>
                  <a:pt x="194" y="72"/>
                  <a:pt x="196" y="70"/>
                  <a:pt x="196" y="68"/>
                </a:cubicBezTo>
                <a:cubicBezTo>
                  <a:pt x="196" y="28"/>
                  <a:pt x="196" y="28"/>
                  <a:pt x="196" y="28"/>
                </a:cubicBezTo>
                <a:cubicBezTo>
                  <a:pt x="196" y="26"/>
                  <a:pt x="194" y="24"/>
                  <a:pt x="192" y="24"/>
                </a:cubicBezTo>
                <a:cubicBezTo>
                  <a:pt x="152" y="24"/>
                  <a:pt x="152" y="24"/>
                  <a:pt x="152" y="24"/>
                </a:cubicBezTo>
                <a:cubicBezTo>
                  <a:pt x="150" y="24"/>
                  <a:pt x="148" y="26"/>
                  <a:pt x="148" y="2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70"/>
                  <a:pt x="150" y="72"/>
                  <a:pt x="152" y="72"/>
                </a:cubicBezTo>
                <a:lnTo>
                  <a:pt x="192" y="72"/>
                </a:lnTo>
                <a:close/>
                <a:moveTo>
                  <a:pt x="160" y="36"/>
                </a:moveTo>
                <a:cubicBezTo>
                  <a:pt x="184" y="36"/>
                  <a:pt x="184" y="36"/>
                  <a:pt x="184" y="36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60" y="60"/>
                  <a:pt x="160" y="60"/>
                  <a:pt x="160" y="60"/>
                </a:cubicBezTo>
                <a:lnTo>
                  <a:pt x="160" y="36"/>
                </a:lnTo>
                <a:close/>
                <a:moveTo>
                  <a:pt x="76" y="68"/>
                </a:moveTo>
                <a:cubicBezTo>
                  <a:pt x="76" y="28"/>
                  <a:pt x="76" y="28"/>
                  <a:pt x="76" y="28"/>
                </a:cubicBezTo>
                <a:cubicBezTo>
                  <a:pt x="76" y="26"/>
                  <a:pt x="74" y="24"/>
                  <a:pt x="72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6" y="24"/>
                  <a:pt x="24" y="26"/>
                  <a:pt x="24" y="28"/>
                </a:cubicBezTo>
                <a:cubicBezTo>
                  <a:pt x="24" y="68"/>
                  <a:pt x="24" y="68"/>
                  <a:pt x="24" y="68"/>
                </a:cubicBezTo>
                <a:cubicBezTo>
                  <a:pt x="24" y="70"/>
                  <a:pt x="26" y="72"/>
                  <a:pt x="28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4" y="72"/>
                  <a:pt x="76" y="70"/>
                  <a:pt x="76" y="68"/>
                </a:cubicBezTo>
                <a:close/>
                <a:moveTo>
                  <a:pt x="64" y="60"/>
                </a:moveTo>
                <a:cubicBezTo>
                  <a:pt x="36" y="60"/>
                  <a:pt x="36" y="60"/>
                  <a:pt x="36" y="60"/>
                </a:cubicBezTo>
                <a:cubicBezTo>
                  <a:pt x="36" y="36"/>
                  <a:pt x="36" y="36"/>
                  <a:pt x="36" y="36"/>
                </a:cubicBezTo>
                <a:cubicBezTo>
                  <a:pt x="64" y="36"/>
                  <a:pt x="64" y="36"/>
                  <a:pt x="64" y="36"/>
                </a:cubicBezTo>
                <a:lnTo>
                  <a:pt x="64" y="60"/>
                </a:lnTo>
                <a:close/>
                <a:moveTo>
                  <a:pt x="264" y="80"/>
                </a:moveTo>
                <a:cubicBezTo>
                  <a:pt x="262" y="63"/>
                  <a:pt x="259" y="49"/>
                  <a:pt x="255" y="34"/>
                </a:cubicBezTo>
                <a:cubicBezTo>
                  <a:pt x="253" y="28"/>
                  <a:pt x="248" y="24"/>
                  <a:pt x="241" y="24"/>
                </a:cubicBezTo>
                <a:cubicBezTo>
                  <a:pt x="212" y="24"/>
                  <a:pt x="212" y="24"/>
                  <a:pt x="212" y="24"/>
                </a:cubicBezTo>
                <a:cubicBezTo>
                  <a:pt x="210" y="24"/>
                  <a:pt x="208" y="26"/>
                  <a:pt x="208" y="28"/>
                </a:cubicBezTo>
                <a:cubicBezTo>
                  <a:pt x="208" y="71"/>
                  <a:pt x="208" y="71"/>
                  <a:pt x="208" y="71"/>
                </a:cubicBezTo>
                <a:cubicBezTo>
                  <a:pt x="208" y="73"/>
                  <a:pt x="209" y="74"/>
                  <a:pt x="210" y="74"/>
                </a:cubicBezTo>
                <a:cubicBezTo>
                  <a:pt x="223" y="83"/>
                  <a:pt x="223" y="83"/>
                  <a:pt x="223" y="83"/>
                </a:cubicBezTo>
                <a:cubicBezTo>
                  <a:pt x="224" y="84"/>
                  <a:pt x="224" y="84"/>
                  <a:pt x="225" y="84"/>
                </a:cubicBezTo>
                <a:cubicBezTo>
                  <a:pt x="260" y="84"/>
                  <a:pt x="260" y="84"/>
                  <a:pt x="260" y="84"/>
                </a:cubicBezTo>
                <a:cubicBezTo>
                  <a:pt x="262" y="84"/>
                  <a:pt x="264" y="82"/>
                  <a:pt x="264" y="80"/>
                </a:cubicBezTo>
                <a:close/>
                <a:moveTo>
                  <a:pt x="228" y="72"/>
                </a:moveTo>
                <a:cubicBezTo>
                  <a:pt x="220" y="67"/>
                  <a:pt x="220" y="67"/>
                  <a:pt x="220" y="67"/>
                </a:cubicBezTo>
                <a:cubicBezTo>
                  <a:pt x="220" y="36"/>
                  <a:pt x="220" y="36"/>
                  <a:pt x="220" y="36"/>
                </a:cubicBezTo>
                <a:cubicBezTo>
                  <a:pt x="241" y="36"/>
                  <a:pt x="241" y="36"/>
                  <a:pt x="241" y="36"/>
                </a:cubicBezTo>
                <a:cubicBezTo>
                  <a:pt x="242" y="36"/>
                  <a:pt x="243" y="37"/>
                  <a:pt x="243" y="38"/>
                </a:cubicBezTo>
                <a:cubicBezTo>
                  <a:pt x="247" y="50"/>
                  <a:pt x="249" y="61"/>
                  <a:pt x="251" y="72"/>
                </a:cubicBezTo>
                <a:lnTo>
                  <a:pt x="228" y="72"/>
                </a:lnTo>
                <a:close/>
                <a:moveTo>
                  <a:pt x="132" y="72"/>
                </a:moveTo>
                <a:cubicBezTo>
                  <a:pt x="134" y="72"/>
                  <a:pt x="136" y="70"/>
                  <a:pt x="136" y="68"/>
                </a:cubicBezTo>
                <a:cubicBezTo>
                  <a:pt x="136" y="28"/>
                  <a:pt x="136" y="28"/>
                  <a:pt x="136" y="28"/>
                </a:cubicBezTo>
                <a:cubicBezTo>
                  <a:pt x="136" y="26"/>
                  <a:pt x="134" y="24"/>
                  <a:pt x="132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0" y="24"/>
                  <a:pt x="88" y="26"/>
                  <a:pt x="88" y="28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70"/>
                  <a:pt x="90" y="72"/>
                  <a:pt x="92" y="72"/>
                </a:cubicBezTo>
                <a:lnTo>
                  <a:pt x="132" y="72"/>
                </a:lnTo>
                <a:close/>
                <a:moveTo>
                  <a:pt x="100" y="36"/>
                </a:moveTo>
                <a:cubicBezTo>
                  <a:pt x="124" y="36"/>
                  <a:pt x="124" y="36"/>
                  <a:pt x="124" y="36"/>
                </a:cubicBezTo>
                <a:cubicBezTo>
                  <a:pt x="124" y="60"/>
                  <a:pt x="124" y="60"/>
                  <a:pt x="124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3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2CC4BF-EB6E-96A1-40F1-DDFADBD1234E}"/>
              </a:ext>
            </a:extLst>
          </p:cNvPr>
          <p:cNvSpPr txBox="1"/>
          <p:nvPr/>
        </p:nvSpPr>
        <p:spPr>
          <a:xfrm>
            <a:off x="9396121" y="6090008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Because We Can</a:t>
            </a:r>
          </a:p>
        </p:txBody>
      </p:sp>
    </p:spTree>
    <p:extLst>
      <p:ext uri="{BB962C8B-B14F-4D97-AF65-F5344CB8AC3E}">
        <p14:creationId xmlns:p14="http://schemas.microsoft.com/office/powerpoint/2010/main" val="56453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cup, sign&#10;&#10;Description automatically generated">
            <a:extLst>
              <a:ext uri="{FF2B5EF4-FFF2-40B4-BE49-F238E27FC236}">
                <a16:creationId xmlns:a16="http://schemas.microsoft.com/office/drawing/2014/main" id="{2334FC5C-52D8-9DAD-929A-0E0976D7B3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48" y="303276"/>
            <a:ext cx="612648" cy="612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A52DC7-08C2-E2BA-3ABD-33B1D9683BA4}"/>
              </a:ext>
            </a:extLst>
          </p:cNvPr>
          <p:cNvSpPr txBox="1"/>
          <p:nvPr/>
        </p:nvSpPr>
        <p:spPr>
          <a:xfrm>
            <a:off x="2088859" y="982444"/>
            <a:ext cx="62959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ניהול מלא של רשימת הנוסעים במערכת באופן עצמאי על ידי מנהל הסעות העובדים ללא צורך במוערבות של חברת ההסעות.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8B0617-8316-6733-C113-6D48630E0BF0}"/>
              </a:ext>
            </a:extLst>
          </p:cNvPr>
          <p:cNvSpPr txBox="1"/>
          <p:nvPr/>
        </p:nvSpPr>
        <p:spPr>
          <a:xfrm>
            <a:off x="1262543" y="368602"/>
            <a:ext cx="60987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ניהול מאגר הנוסעים</a:t>
            </a:r>
          </a:p>
          <a:p>
            <a:pPr algn="r" rtl="1"/>
            <a:br>
              <a:rPr lang="he-IL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he-IL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B865E3-7F56-8D4C-24BA-CF012973AFA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5" y="3010782"/>
            <a:ext cx="4916639" cy="29529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B5E059-263C-42A5-AB1C-5C7A97FD0FEB}"/>
              </a:ext>
            </a:extLst>
          </p:cNvPr>
          <p:cNvSpPr txBox="1"/>
          <p:nvPr/>
        </p:nvSpPr>
        <p:spPr>
          <a:xfrm>
            <a:off x="3288484" y="2122928"/>
            <a:ext cx="60987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b="1" i="0" dirty="0">
                <a:effectLst/>
                <a:latin typeface="Assistant" pitchFamily="2" charset="-79"/>
                <a:cs typeface="Assistant" pitchFamily="2" charset="-79"/>
              </a:rPr>
              <a:t>ניהול מאגר הנוסעים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הוספה ומחיקת נוסעים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עריכת פרטי נוסע: כתובת, טלפון, תחנת עליה ועוד..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שיוך נוסע לכמה כתובות שונות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E0FA08-4ABD-2BBB-BF9A-6766FE876F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897" y="3179428"/>
            <a:ext cx="3775045" cy="2399625"/>
          </a:xfrm>
          <a:prstGeom prst="rect">
            <a:avLst/>
          </a:prstGeom>
        </p:spPr>
      </p:pic>
      <p:sp>
        <p:nvSpPr>
          <p:cNvPr id="2" name="Freeform 6">
            <a:extLst>
              <a:ext uri="{FF2B5EF4-FFF2-40B4-BE49-F238E27FC236}">
                <a16:creationId xmlns:a16="http://schemas.microsoft.com/office/drawing/2014/main" id="{7EA2D86D-F257-F664-CDED-3CC7465B16E6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9279821" y="5426230"/>
            <a:ext cx="2638550" cy="1386679"/>
          </a:xfrm>
          <a:custGeom>
            <a:avLst/>
            <a:gdLst>
              <a:gd name="T0" fmla="*/ 32 w 290"/>
              <a:gd name="T1" fmla="*/ 128 h 152"/>
              <a:gd name="T2" fmla="*/ 80 w 290"/>
              <a:gd name="T3" fmla="*/ 128 h 152"/>
              <a:gd name="T4" fmla="*/ 56 w 290"/>
              <a:gd name="T5" fmla="*/ 140 h 152"/>
              <a:gd name="T6" fmla="*/ 56 w 290"/>
              <a:gd name="T7" fmla="*/ 116 h 152"/>
              <a:gd name="T8" fmla="*/ 56 w 290"/>
              <a:gd name="T9" fmla="*/ 140 h 152"/>
              <a:gd name="T10" fmla="*/ 208 w 290"/>
              <a:gd name="T11" fmla="*/ 128 h 152"/>
              <a:gd name="T12" fmla="*/ 256 w 290"/>
              <a:gd name="T13" fmla="*/ 128 h 152"/>
              <a:gd name="T14" fmla="*/ 232 w 290"/>
              <a:gd name="T15" fmla="*/ 140 h 152"/>
              <a:gd name="T16" fmla="*/ 232 w 290"/>
              <a:gd name="T17" fmla="*/ 116 h 152"/>
              <a:gd name="T18" fmla="*/ 232 w 290"/>
              <a:gd name="T19" fmla="*/ 140 h 152"/>
              <a:gd name="T20" fmla="*/ 202 w 290"/>
              <a:gd name="T21" fmla="*/ 136 h 152"/>
              <a:gd name="T22" fmla="*/ 86 w 290"/>
              <a:gd name="T23" fmla="*/ 124 h 152"/>
              <a:gd name="T24" fmla="*/ 278 w 290"/>
              <a:gd name="T25" fmla="*/ 23 h 152"/>
              <a:gd name="T26" fmla="*/ 23 w 290"/>
              <a:gd name="T27" fmla="*/ 0 h 152"/>
              <a:gd name="T28" fmla="*/ 0 w 290"/>
              <a:gd name="T29" fmla="*/ 119 h 152"/>
              <a:gd name="T30" fmla="*/ 26 w 290"/>
              <a:gd name="T31" fmla="*/ 136 h 152"/>
              <a:gd name="T32" fmla="*/ 17 w 290"/>
              <a:gd name="T33" fmla="*/ 124 h 152"/>
              <a:gd name="T34" fmla="*/ 12 w 290"/>
              <a:gd name="T35" fmla="*/ 23 h 152"/>
              <a:gd name="T36" fmla="*/ 247 w 290"/>
              <a:gd name="T37" fmla="*/ 12 h 152"/>
              <a:gd name="T38" fmla="*/ 275 w 290"/>
              <a:gd name="T39" fmla="*/ 119 h 152"/>
              <a:gd name="T40" fmla="*/ 262 w 290"/>
              <a:gd name="T41" fmla="*/ 124 h 152"/>
              <a:gd name="T42" fmla="*/ 270 w 290"/>
              <a:gd name="T43" fmla="*/ 136 h 152"/>
              <a:gd name="T44" fmla="*/ 278 w 290"/>
              <a:gd name="T45" fmla="*/ 23 h 152"/>
              <a:gd name="T46" fmla="*/ 196 w 290"/>
              <a:gd name="T47" fmla="*/ 68 h 152"/>
              <a:gd name="T48" fmla="*/ 192 w 290"/>
              <a:gd name="T49" fmla="*/ 24 h 152"/>
              <a:gd name="T50" fmla="*/ 148 w 290"/>
              <a:gd name="T51" fmla="*/ 28 h 152"/>
              <a:gd name="T52" fmla="*/ 152 w 290"/>
              <a:gd name="T53" fmla="*/ 72 h 152"/>
              <a:gd name="T54" fmla="*/ 160 w 290"/>
              <a:gd name="T55" fmla="*/ 36 h 152"/>
              <a:gd name="T56" fmla="*/ 184 w 290"/>
              <a:gd name="T57" fmla="*/ 60 h 152"/>
              <a:gd name="T58" fmla="*/ 160 w 290"/>
              <a:gd name="T59" fmla="*/ 36 h 152"/>
              <a:gd name="T60" fmla="*/ 76 w 290"/>
              <a:gd name="T61" fmla="*/ 28 h 152"/>
              <a:gd name="T62" fmla="*/ 28 w 290"/>
              <a:gd name="T63" fmla="*/ 24 h 152"/>
              <a:gd name="T64" fmla="*/ 24 w 290"/>
              <a:gd name="T65" fmla="*/ 28 h 152"/>
              <a:gd name="T66" fmla="*/ 28 w 290"/>
              <a:gd name="T67" fmla="*/ 72 h 152"/>
              <a:gd name="T68" fmla="*/ 76 w 290"/>
              <a:gd name="T69" fmla="*/ 68 h 152"/>
              <a:gd name="T70" fmla="*/ 36 w 290"/>
              <a:gd name="T71" fmla="*/ 60 h 152"/>
              <a:gd name="T72" fmla="*/ 64 w 290"/>
              <a:gd name="T73" fmla="*/ 36 h 152"/>
              <a:gd name="T74" fmla="*/ 264 w 290"/>
              <a:gd name="T75" fmla="*/ 80 h 152"/>
              <a:gd name="T76" fmla="*/ 241 w 290"/>
              <a:gd name="T77" fmla="*/ 24 h 152"/>
              <a:gd name="T78" fmla="*/ 208 w 290"/>
              <a:gd name="T79" fmla="*/ 28 h 152"/>
              <a:gd name="T80" fmla="*/ 210 w 290"/>
              <a:gd name="T81" fmla="*/ 74 h 152"/>
              <a:gd name="T82" fmla="*/ 225 w 290"/>
              <a:gd name="T83" fmla="*/ 84 h 152"/>
              <a:gd name="T84" fmla="*/ 264 w 290"/>
              <a:gd name="T85" fmla="*/ 80 h 152"/>
              <a:gd name="T86" fmla="*/ 220 w 290"/>
              <a:gd name="T87" fmla="*/ 67 h 152"/>
              <a:gd name="T88" fmla="*/ 241 w 290"/>
              <a:gd name="T89" fmla="*/ 36 h 152"/>
              <a:gd name="T90" fmla="*/ 251 w 290"/>
              <a:gd name="T91" fmla="*/ 72 h 152"/>
              <a:gd name="T92" fmla="*/ 132 w 290"/>
              <a:gd name="T93" fmla="*/ 72 h 152"/>
              <a:gd name="T94" fmla="*/ 136 w 290"/>
              <a:gd name="T95" fmla="*/ 28 h 152"/>
              <a:gd name="T96" fmla="*/ 92 w 290"/>
              <a:gd name="T97" fmla="*/ 24 h 152"/>
              <a:gd name="T98" fmla="*/ 88 w 290"/>
              <a:gd name="T99" fmla="*/ 68 h 152"/>
              <a:gd name="T100" fmla="*/ 132 w 290"/>
              <a:gd name="T101" fmla="*/ 72 h 152"/>
              <a:gd name="T102" fmla="*/ 124 w 290"/>
              <a:gd name="T103" fmla="*/ 36 h 152"/>
              <a:gd name="T104" fmla="*/ 100 w 290"/>
              <a:gd name="T105" fmla="*/ 6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0" h="152">
                <a:moveTo>
                  <a:pt x="56" y="104"/>
                </a:moveTo>
                <a:cubicBezTo>
                  <a:pt x="43" y="104"/>
                  <a:pt x="32" y="115"/>
                  <a:pt x="32" y="128"/>
                </a:cubicBezTo>
                <a:cubicBezTo>
                  <a:pt x="32" y="141"/>
                  <a:pt x="43" y="152"/>
                  <a:pt x="56" y="152"/>
                </a:cubicBezTo>
                <a:cubicBezTo>
                  <a:pt x="69" y="152"/>
                  <a:pt x="80" y="141"/>
                  <a:pt x="80" y="128"/>
                </a:cubicBezTo>
                <a:cubicBezTo>
                  <a:pt x="80" y="115"/>
                  <a:pt x="69" y="104"/>
                  <a:pt x="56" y="104"/>
                </a:cubicBezTo>
                <a:close/>
                <a:moveTo>
                  <a:pt x="56" y="140"/>
                </a:moveTo>
                <a:cubicBezTo>
                  <a:pt x="49" y="140"/>
                  <a:pt x="44" y="135"/>
                  <a:pt x="44" y="128"/>
                </a:cubicBezTo>
                <a:cubicBezTo>
                  <a:pt x="44" y="121"/>
                  <a:pt x="49" y="116"/>
                  <a:pt x="56" y="116"/>
                </a:cubicBezTo>
                <a:cubicBezTo>
                  <a:pt x="63" y="116"/>
                  <a:pt x="68" y="121"/>
                  <a:pt x="68" y="128"/>
                </a:cubicBezTo>
                <a:cubicBezTo>
                  <a:pt x="68" y="135"/>
                  <a:pt x="63" y="140"/>
                  <a:pt x="56" y="140"/>
                </a:cubicBezTo>
                <a:close/>
                <a:moveTo>
                  <a:pt x="232" y="104"/>
                </a:moveTo>
                <a:cubicBezTo>
                  <a:pt x="219" y="104"/>
                  <a:pt x="208" y="115"/>
                  <a:pt x="208" y="128"/>
                </a:cubicBezTo>
                <a:cubicBezTo>
                  <a:pt x="208" y="141"/>
                  <a:pt x="219" y="152"/>
                  <a:pt x="232" y="152"/>
                </a:cubicBezTo>
                <a:cubicBezTo>
                  <a:pt x="245" y="152"/>
                  <a:pt x="256" y="141"/>
                  <a:pt x="256" y="128"/>
                </a:cubicBezTo>
                <a:cubicBezTo>
                  <a:pt x="256" y="115"/>
                  <a:pt x="245" y="104"/>
                  <a:pt x="232" y="104"/>
                </a:cubicBezTo>
                <a:close/>
                <a:moveTo>
                  <a:pt x="232" y="140"/>
                </a:moveTo>
                <a:cubicBezTo>
                  <a:pt x="225" y="140"/>
                  <a:pt x="220" y="135"/>
                  <a:pt x="220" y="128"/>
                </a:cubicBezTo>
                <a:cubicBezTo>
                  <a:pt x="220" y="121"/>
                  <a:pt x="225" y="116"/>
                  <a:pt x="232" y="116"/>
                </a:cubicBezTo>
                <a:cubicBezTo>
                  <a:pt x="239" y="116"/>
                  <a:pt x="244" y="121"/>
                  <a:pt x="244" y="128"/>
                </a:cubicBezTo>
                <a:cubicBezTo>
                  <a:pt x="244" y="135"/>
                  <a:pt x="239" y="140"/>
                  <a:pt x="232" y="140"/>
                </a:cubicBezTo>
                <a:close/>
                <a:moveTo>
                  <a:pt x="86" y="136"/>
                </a:moveTo>
                <a:cubicBezTo>
                  <a:pt x="202" y="136"/>
                  <a:pt x="202" y="136"/>
                  <a:pt x="202" y="136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86" y="124"/>
                  <a:pt x="86" y="124"/>
                  <a:pt x="86" y="124"/>
                </a:cubicBezTo>
                <a:lnTo>
                  <a:pt x="86" y="136"/>
                </a:lnTo>
                <a:close/>
                <a:moveTo>
                  <a:pt x="278" y="23"/>
                </a:moveTo>
                <a:cubicBezTo>
                  <a:pt x="274" y="10"/>
                  <a:pt x="261" y="0"/>
                  <a:pt x="24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3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8"/>
                  <a:pt x="8" y="136"/>
                  <a:pt x="17" y="136"/>
                </a:cubicBezTo>
                <a:cubicBezTo>
                  <a:pt x="26" y="136"/>
                  <a:pt x="26" y="136"/>
                  <a:pt x="26" y="136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4" y="124"/>
                  <a:pt x="12" y="122"/>
                  <a:pt x="12" y="119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17"/>
                  <a:pt x="17" y="12"/>
                  <a:pt x="23" y="12"/>
                </a:cubicBezTo>
                <a:cubicBezTo>
                  <a:pt x="247" y="12"/>
                  <a:pt x="247" y="12"/>
                  <a:pt x="247" y="12"/>
                </a:cubicBezTo>
                <a:cubicBezTo>
                  <a:pt x="256" y="12"/>
                  <a:pt x="264" y="18"/>
                  <a:pt x="266" y="27"/>
                </a:cubicBezTo>
                <a:cubicBezTo>
                  <a:pt x="275" y="55"/>
                  <a:pt x="278" y="80"/>
                  <a:pt x="275" y="119"/>
                </a:cubicBezTo>
                <a:cubicBezTo>
                  <a:pt x="275" y="122"/>
                  <a:pt x="273" y="124"/>
                  <a:pt x="270" y="124"/>
                </a:cubicBezTo>
                <a:cubicBezTo>
                  <a:pt x="262" y="124"/>
                  <a:pt x="262" y="124"/>
                  <a:pt x="262" y="124"/>
                </a:cubicBezTo>
                <a:cubicBezTo>
                  <a:pt x="262" y="136"/>
                  <a:pt x="262" y="136"/>
                  <a:pt x="262" y="136"/>
                </a:cubicBezTo>
                <a:cubicBezTo>
                  <a:pt x="270" y="136"/>
                  <a:pt x="270" y="136"/>
                  <a:pt x="270" y="136"/>
                </a:cubicBezTo>
                <a:cubicBezTo>
                  <a:pt x="279" y="136"/>
                  <a:pt x="287" y="129"/>
                  <a:pt x="287" y="120"/>
                </a:cubicBezTo>
                <a:cubicBezTo>
                  <a:pt x="290" y="79"/>
                  <a:pt x="287" y="53"/>
                  <a:pt x="278" y="23"/>
                </a:cubicBezTo>
                <a:close/>
                <a:moveTo>
                  <a:pt x="192" y="72"/>
                </a:moveTo>
                <a:cubicBezTo>
                  <a:pt x="194" y="72"/>
                  <a:pt x="196" y="70"/>
                  <a:pt x="196" y="68"/>
                </a:cubicBezTo>
                <a:cubicBezTo>
                  <a:pt x="196" y="28"/>
                  <a:pt x="196" y="28"/>
                  <a:pt x="196" y="28"/>
                </a:cubicBezTo>
                <a:cubicBezTo>
                  <a:pt x="196" y="26"/>
                  <a:pt x="194" y="24"/>
                  <a:pt x="192" y="24"/>
                </a:cubicBezTo>
                <a:cubicBezTo>
                  <a:pt x="152" y="24"/>
                  <a:pt x="152" y="24"/>
                  <a:pt x="152" y="24"/>
                </a:cubicBezTo>
                <a:cubicBezTo>
                  <a:pt x="150" y="24"/>
                  <a:pt x="148" y="26"/>
                  <a:pt x="148" y="2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70"/>
                  <a:pt x="150" y="72"/>
                  <a:pt x="152" y="72"/>
                </a:cubicBezTo>
                <a:lnTo>
                  <a:pt x="192" y="72"/>
                </a:lnTo>
                <a:close/>
                <a:moveTo>
                  <a:pt x="160" y="36"/>
                </a:moveTo>
                <a:cubicBezTo>
                  <a:pt x="184" y="36"/>
                  <a:pt x="184" y="36"/>
                  <a:pt x="184" y="36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60" y="60"/>
                  <a:pt x="160" y="60"/>
                  <a:pt x="160" y="60"/>
                </a:cubicBezTo>
                <a:lnTo>
                  <a:pt x="160" y="36"/>
                </a:lnTo>
                <a:close/>
                <a:moveTo>
                  <a:pt x="76" y="68"/>
                </a:moveTo>
                <a:cubicBezTo>
                  <a:pt x="76" y="28"/>
                  <a:pt x="76" y="28"/>
                  <a:pt x="76" y="28"/>
                </a:cubicBezTo>
                <a:cubicBezTo>
                  <a:pt x="76" y="26"/>
                  <a:pt x="74" y="24"/>
                  <a:pt x="72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6" y="24"/>
                  <a:pt x="24" y="26"/>
                  <a:pt x="24" y="28"/>
                </a:cubicBezTo>
                <a:cubicBezTo>
                  <a:pt x="24" y="68"/>
                  <a:pt x="24" y="68"/>
                  <a:pt x="24" y="68"/>
                </a:cubicBezTo>
                <a:cubicBezTo>
                  <a:pt x="24" y="70"/>
                  <a:pt x="26" y="72"/>
                  <a:pt x="28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4" y="72"/>
                  <a:pt x="76" y="70"/>
                  <a:pt x="76" y="68"/>
                </a:cubicBezTo>
                <a:close/>
                <a:moveTo>
                  <a:pt x="64" y="60"/>
                </a:moveTo>
                <a:cubicBezTo>
                  <a:pt x="36" y="60"/>
                  <a:pt x="36" y="60"/>
                  <a:pt x="36" y="60"/>
                </a:cubicBezTo>
                <a:cubicBezTo>
                  <a:pt x="36" y="36"/>
                  <a:pt x="36" y="36"/>
                  <a:pt x="36" y="36"/>
                </a:cubicBezTo>
                <a:cubicBezTo>
                  <a:pt x="64" y="36"/>
                  <a:pt x="64" y="36"/>
                  <a:pt x="64" y="36"/>
                </a:cubicBezTo>
                <a:lnTo>
                  <a:pt x="64" y="60"/>
                </a:lnTo>
                <a:close/>
                <a:moveTo>
                  <a:pt x="264" y="80"/>
                </a:moveTo>
                <a:cubicBezTo>
                  <a:pt x="262" y="63"/>
                  <a:pt x="259" y="49"/>
                  <a:pt x="255" y="34"/>
                </a:cubicBezTo>
                <a:cubicBezTo>
                  <a:pt x="253" y="28"/>
                  <a:pt x="248" y="24"/>
                  <a:pt x="241" y="24"/>
                </a:cubicBezTo>
                <a:cubicBezTo>
                  <a:pt x="212" y="24"/>
                  <a:pt x="212" y="24"/>
                  <a:pt x="212" y="24"/>
                </a:cubicBezTo>
                <a:cubicBezTo>
                  <a:pt x="210" y="24"/>
                  <a:pt x="208" y="26"/>
                  <a:pt x="208" y="28"/>
                </a:cubicBezTo>
                <a:cubicBezTo>
                  <a:pt x="208" y="71"/>
                  <a:pt x="208" y="71"/>
                  <a:pt x="208" y="71"/>
                </a:cubicBezTo>
                <a:cubicBezTo>
                  <a:pt x="208" y="73"/>
                  <a:pt x="209" y="74"/>
                  <a:pt x="210" y="74"/>
                </a:cubicBezTo>
                <a:cubicBezTo>
                  <a:pt x="223" y="83"/>
                  <a:pt x="223" y="83"/>
                  <a:pt x="223" y="83"/>
                </a:cubicBezTo>
                <a:cubicBezTo>
                  <a:pt x="224" y="84"/>
                  <a:pt x="224" y="84"/>
                  <a:pt x="225" y="84"/>
                </a:cubicBezTo>
                <a:cubicBezTo>
                  <a:pt x="260" y="84"/>
                  <a:pt x="260" y="84"/>
                  <a:pt x="260" y="84"/>
                </a:cubicBezTo>
                <a:cubicBezTo>
                  <a:pt x="262" y="84"/>
                  <a:pt x="264" y="82"/>
                  <a:pt x="264" y="80"/>
                </a:cubicBezTo>
                <a:close/>
                <a:moveTo>
                  <a:pt x="228" y="72"/>
                </a:moveTo>
                <a:cubicBezTo>
                  <a:pt x="220" y="67"/>
                  <a:pt x="220" y="67"/>
                  <a:pt x="220" y="67"/>
                </a:cubicBezTo>
                <a:cubicBezTo>
                  <a:pt x="220" y="36"/>
                  <a:pt x="220" y="36"/>
                  <a:pt x="220" y="36"/>
                </a:cubicBezTo>
                <a:cubicBezTo>
                  <a:pt x="241" y="36"/>
                  <a:pt x="241" y="36"/>
                  <a:pt x="241" y="36"/>
                </a:cubicBezTo>
                <a:cubicBezTo>
                  <a:pt x="242" y="36"/>
                  <a:pt x="243" y="37"/>
                  <a:pt x="243" y="38"/>
                </a:cubicBezTo>
                <a:cubicBezTo>
                  <a:pt x="247" y="50"/>
                  <a:pt x="249" y="61"/>
                  <a:pt x="251" y="72"/>
                </a:cubicBezTo>
                <a:lnTo>
                  <a:pt x="228" y="72"/>
                </a:lnTo>
                <a:close/>
                <a:moveTo>
                  <a:pt x="132" y="72"/>
                </a:moveTo>
                <a:cubicBezTo>
                  <a:pt x="134" y="72"/>
                  <a:pt x="136" y="70"/>
                  <a:pt x="136" y="68"/>
                </a:cubicBezTo>
                <a:cubicBezTo>
                  <a:pt x="136" y="28"/>
                  <a:pt x="136" y="28"/>
                  <a:pt x="136" y="28"/>
                </a:cubicBezTo>
                <a:cubicBezTo>
                  <a:pt x="136" y="26"/>
                  <a:pt x="134" y="24"/>
                  <a:pt x="132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0" y="24"/>
                  <a:pt x="88" y="26"/>
                  <a:pt x="88" y="28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70"/>
                  <a:pt x="90" y="72"/>
                  <a:pt x="92" y="72"/>
                </a:cubicBezTo>
                <a:lnTo>
                  <a:pt x="132" y="72"/>
                </a:lnTo>
                <a:close/>
                <a:moveTo>
                  <a:pt x="100" y="36"/>
                </a:moveTo>
                <a:cubicBezTo>
                  <a:pt x="124" y="36"/>
                  <a:pt x="124" y="36"/>
                  <a:pt x="124" y="36"/>
                </a:cubicBezTo>
                <a:cubicBezTo>
                  <a:pt x="124" y="60"/>
                  <a:pt x="124" y="60"/>
                  <a:pt x="124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3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8B5C38-9AE6-93EE-39BE-1FE38E323F4A}"/>
              </a:ext>
            </a:extLst>
          </p:cNvPr>
          <p:cNvSpPr txBox="1"/>
          <p:nvPr/>
        </p:nvSpPr>
        <p:spPr>
          <a:xfrm>
            <a:off x="9396121" y="6090008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Because We Can</a:t>
            </a:r>
          </a:p>
        </p:txBody>
      </p:sp>
    </p:spTree>
    <p:extLst>
      <p:ext uri="{BB962C8B-B14F-4D97-AF65-F5344CB8AC3E}">
        <p14:creationId xmlns:p14="http://schemas.microsoft.com/office/powerpoint/2010/main" val="53151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cup, sign&#10;&#10;Description automatically generated">
            <a:extLst>
              <a:ext uri="{FF2B5EF4-FFF2-40B4-BE49-F238E27FC236}">
                <a16:creationId xmlns:a16="http://schemas.microsoft.com/office/drawing/2014/main" id="{2334FC5C-52D8-9DAD-929A-0E0976D7B3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48" y="303276"/>
            <a:ext cx="612648" cy="612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B865E3-7F56-8D4C-24BA-CF012973AFA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5" y="3010782"/>
            <a:ext cx="4916639" cy="29529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000AE0-B249-AF45-AB73-CD91DC5E43D3}"/>
              </a:ext>
            </a:extLst>
          </p:cNvPr>
          <p:cNvSpPr txBox="1"/>
          <p:nvPr/>
        </p:nvSpPr>
        <p:spPr>
          <a:xfrm>
            <a:off x="3288484" y="382279"/>
            <a:ext cx="60987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e-IL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הוספת נסיעה חדשה</a:t>
            </a:r>
          </a:p>
          <a:p>
            <a:br>
              <a:rPr lang="he-IL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1F9427-2310-069B-10E8-94098A133455}"/>
              </a:ext>
            </a:extLst>
          </p:cNvPr>
          <p:cNvSpPr txBox="1"/>
          <p:nvPr/>
        </p:nvSpPr>
        <p:spPr>
          <a:xfrm>
            <a:off x="1199625" y="982443"/>
            <a:ext cx="74845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ניתן לפתוח את האפשרות ללקוחות להוסיף נסיעות חדשות ישירות לתוך סידור העבודה</a:t>
            </a:r>
          </a:p>
          <a:p>
            <a:pPr algn="r" rtl="1"/>
            <a:br>
              <a:rPr lang="he-IL" b="0" i="0" dirty="0">
                <a:effectLst/>
                <a:latin typeface="Assistant" pitchFamily="2" charset="-79"/>
                <a:cs typeface="Assistant" pitchFamily="2" charset="-79"/>
              </a:rPr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E1F2D6-5115-0F59-F3A2-B6E8635EE5F7}"/>
              </a:ext>
            </a:extLst>
          </p:cNvPr>
          <p:cNvSpPr txBox="1"/>
          <p:nvPr/>
        </p:nvSpPr>
        <p:spPr>
          <a:xfrm>
            <a:off x="2306973" y="1724085"/>
            <a:ext cx="69167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b="1" i="0" dirty="0">
                <a:effectLst/>
                <a:latin typeface="Assistant" pitchFamily="2" charset="-79"/>
                <a:cs typeface="Assistant" pitchFamily="2" charset="-79"/>
              </a:rPr>
              <a:t>הוספת נסיעה חדשה: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קיים חיווי בסידור העבודה על הנסיעות שנוספו כך שהסדרן ישים לב אליהן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מוגדר כמה זמן לפני שעת ההתחלה של הנסיעה ניתן להוסיף אותה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EF44A6-6968-392A-05BB-D38F552EA0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897" y="3154261"/>
            <a:ext cx="3808602" cy="2437771"/>
          </a:xfrm>
          <a:prstGeom prst="rect">
            <a:avLst/>
          </a:prstGeom>
        </p:spPr>
      </p:pic>
      <p:sp>
        <p:nvSpPr>
          <p:cNvPr id="2" name="Freeform 6">
            <a:extLst>
              <a:ext uri="{FF2B5EF4-FFF2-40B4-BE49-F238E27FC236}">
                <a16:creationId xmlns:a16="http://schemas.microsoft.com/office/drawing/2014/main" id="{310BAB8B-6062-29CA-D9DB-BD34810C7A02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9279821" y="5426230"/>
            <a:ext cx="2638550" cy="1386679"/>
          </a:xfrm>
          <a:custGeom>
            <a:avLst/>
            <a:gdLst>
              <a:gd name="T0" fmla="*/ 32 w 290"/>
              <a:gd name="T1" fmla="*/ 128 h 152"/>
              <a:gd name="T2" fmla="*/ 80 w 290"/>
              <a:gd name="T3" fmla="*/ 128 h 152"/>
              <a:gd name="T4" fmla="*/ 56 w 290"/>
              <a:gd name="T5" fmla="*/ 140 h 152"/>
              <a:gd name="T6" fmla="*/ 56 w 290"/>
              <a:gd name="T7" fmla="*/ 116 h 152"/>
              <a:gd name="T8" fmla="*/ 56 w 290"/>
              <a:gd name="T9" fmla="*/ 140 h 152"/>
              <a:gd name="T10" fmla="*/ 208 w 290"/>
              <a:gd name="T11" fmla="*/ 128 h 152"/>
              <a:gd name="T12" fmla="*/ 256 w 290"/>
              <a:gd name="T13" fmla="*/ 128 h 152"/>
              <a:gd name="T14" fmla="*/ 232 w 290"/>
              <a:gd name="T15" fmla="*/ 140 h 152"/>
              <a:gd name="T16" fmla="*/ 232 w 290"/>
              <a:gd name="T17" fmla="*/ 116 h 152"/>
              <a:gd name="T18" fmla="*/ 232 w 290"/>
              <a:gd name="T19" fmla="*/ 140 h 152"/>
              <a:gd name="T20" fmla="*/ 202 w 290"/>
              <a:gd name="T21" fmla="*/ 136 h 152"/>
              <a:gd name="T22" fmla="*/ 86 w 290"/>
              <a:gd name="T23" fmla="*/ 124 h 152"/>
              <a:gd name="T24" fmla="*/ 278 w 290"/>
              <a:gd name="T25" fmla="*/ 23 h 152"/>
              <a:gd name="T26" fmla="*/ 23 w 290"/>
              <a:gd name="T27" fmla="*/ 0 h 152"/>
              <a:gd name="T28" fmla="*/ 0 w 290"/>
              <a:gd name="T29" fmla="*/ 119 h 152"/>
              <a:gd name="T30" fmla="*/ 26 w 290"/>
              <a:gd name="T31" fmla="*/ 136 h 152"/>
              <a:gd name="T32" fmla="*/ 17 w 290"/>
              <a:gd name="T33" fmla="*/ 124 h 152"/>
              <a:gd name="T34" fmla="*/ 12 w 290"/>
              <a:gd name="T35" fmla="*/ 23 h 152"/>
              <a:gd name="T36" fmla="*/ 247 w 290"/>
              <a:gd name="T37" fmla="*/ 12 h 152"/>
              <a:gd name="T38" fmla="*/ 275 w 290"/>
              <a:gd name="T39" fmla="*/ 119 h 152"/>
              <a:gd name="T40" fmla="*/ 262 w 290"/>
              <a:gd name="T41" fmla="*/ 124 h 152"/>
              <a:gd name="T42" fmla="*/ 270 w 290"/>
              <a:gd name="T43" fmla="*/ 136 h 152"/>
              <a:gd name="T44" fmla="*/ 278 w 290"/>
              <a:gd name="T45" fmla="*/ 23 h 152"/>
              <a:gd name="T46" fmla="*/ 196 w 290"/>
              <a:gd name="T47" fmla="*/ 68 h 152"/>
              <a:gd name="T48" fmla="*/ 192 w 290"/>
              <a:gd name="T49" fmla="*/ 24 h 152"/>
              <a:gd name="T50" fmla="*/ 148 w 290"/>
              <a:gd name="T51" fmla="*/ 28 h 152"/>
              <a:gd name="T52" fmla="*/ 152 w 290"/>
              <a:gd name="T53" fmla="*/ 72 h 152"/>
              <a:gd name="T54" fmla="*/ 160 w 290"/>
              <a:gd name="T55" fmla="*/ 36 h 152"/>
              <a:gd name="T56" fmla="*/ 184 w 290"/>
              <a:gd name="T57" fmla="*/ 60 h 152"/>
              <a:gd name="T58" fmla="*/ 160 w 290"/>
              <a:gd name="T59" fmla="*/ 36 h 152"/>
              <a:gd name="T60" fmla="*/ 76 w 290"/>
              <a:gd name="T61" fmla="*/ 28 h 152"/>
              <a:gd name="T62" fmla="*/ 28 w 290"/>
              <a:gd name="T63" fmla="*/ 24 h 152"/>
              <a:gd name="T64" fmla="*/ 24 w 290"/>
              <a:gd name="T65" fmla="*/ 28 h 152"/>
              <a:gd name="T66" fmla="*/ 28 w 290"/>
              <a:gd name="T67" fmla="*/ 72 h 152"/>
              <a:gd name="T68" fmla="*/ 76 w 290"/>
              <a:gd name="T69" fmla="*/ 68 h 152"/>
              <a:gd name="T70" fmla="*/ 36 w 290"/>
              <a:gd name="T71" fmla="*/ 60 h 152"/>
              <a:gd name="T72" fmla="*/ 64 w 290"/>
              <a:gd name="T73" fmla="*/ 36 h 152"/>
              <a:gd name="T74" fmla="*/ 264 w 290"/>
              <a:gd name="T75" fmla="*/ 80 h 152"/>
              <a:gd name="T76" fmla="*/ 241 w 290"/>
              <a:gd name="T77" fmla="*/ 24 h 152"/>
              <a:gd name="T78" fmla="*/ 208 w 290"/>
              <a:gd name="T79" fmla="*/ 28 h 152"/>
              <a:gd name="T80" fmla="*/ 210 w 290"/>
              <a:gd name="T81" fmla="*/ 74 h 152"/>
              <a:gd name="T82" fmla="*/ 225 w 290"/>
              <a:gd name="T83" fmla="*/ 84 h 152"/>
              <a:gd name="T84" fmla="*/ 264 w 290"/>
              <a:gd name="T85" fmla="*/ 80 h 152"/>
              <a:gd name="T86" fmla="*/ 220 w 290"/>
              <a:gd name="T87" fmla="*/ 67 h 152"/>
              <a:gd name="T88" fmla="*/ 241 w 290"/>
              <a:gd name="T89" fmla="*/ 36 h 152"/>
              <a:gd name="T90" fmla="*/ 251 w 290"/>
              <a:gd name="T91" fmla="*/ 72 h 152"/>
              <a:gd name="T92" fmla="*/ 132 w 290"/>
              <a:gd name="T93" fmla="*/ 72 h 152"/>
              <a:gd name="T94" fmla="*/ 136 w 290"/>
              <a:gd name="T95" fmla="*/ 28 h 152"/>
              <a:gd name="T96" fmla="*/ 92 w 290"/>
              <a:gd name="T97" fmla="*/ 24 h 152"/>
              <a:gd name="T98" fmla="*/ 88 w 290"/>
              <a:gd name="T99" fmla="*/ 68 h 152"/>
              <a:gd name="T100" fmla="*/ 132 w 290"/>
              <a:gd name="T101" fmla="*/ 72 h 152"/>
              <a:gd name="T102" fmla="*/ 124 w 290"/>
              <a:gd name="T103" fmla="*/ 36 h 152"/>
              <a:gd name="T104" fmla="*/ 100 w 290"/>
              <a:gd name="T105" fmla="*/ 6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0" h="152">
                <a:moveTo>
                  <a:pt x="56" y="104"/>
                </a:moveTo>
                <a:cubicBezTo>
                  <a:pt x="43" y="104"/>
                  <a:pt x="32" y="115"/>
                  <a:pt x="32" y="128"/>
                </a:cubicBezTo>
                <a:cubicBezTo>
                  <a:pt x="32" y="141"/>
                  <a:pt x="43" y="152"/>
                  <a:pt x="56" y="152"/>
                </a:cubicBezTo>
                <a:cubicBezTo>
                  <a:pt x="69" y="152"/>
                  <a:pt x="80" y="141"/>
                  <a:pt x="80" y="128"/>
                </a:cubicBezTo>
                <a:cubicBezTo>
                  <a:pt x="80" y="115"/>
                  <a:pt x="69" y="104"/>
                  <a:pt x="56" y="104"/>
                </a:cubicBezTo>
                <a:close/>
                <a:moveTo>
                  <a:pt x="56" y="140"/>
                </a:moveTo>
                <a:cubicBezTo>
                  <a:pt x="49" y="140"/>
                  <a:pt x="44" y="135"/>
                  <a:pt x="44" y="128"/>
                </a:cubicBezTo>
                <a:cubicBezTo>
                  <a:pt x="44" y="121"/>
                  <a:pt x="49" y="116"/>
                  <a:pt x="56" y="116"/>
                </a:cubicBezTo>
                <a:cubicBezTo>
                  <a:pt x="63" y="116"/>
                  <a:pt x="68" y="121"/>
                  <a:pt x="68" y="128"/>
                </a:cubicBezTo>
                <a:cubicBezTo>
                  <a:pt x="68" y="135"/>
                  <a:pt x="63" y="140"/>
                  <a:pt x="56" y="140"/>
                </a:cubicBezTo>
                <a:close/>
                <a:moveTo>
                  <a:pt x="232" y="104"/>
                </a:moveTo>
                <a:cubicBezTo>
                  <a:pt x="219" y="104"/>
                  <a:pt x="208" y="115"/>
                  <a:pt x="208" y="128"/>
                </a:cubicBezTo>
                <a:cubicBezTo>
                  <a:pt x="208" y="141"/>
                  <a:pt x="219" y="152"/>
                  <a:pt x="232" y="152"/>
                </a:cubicBezTo>
                <a:cubicBezTo>
                  <a:pt x="245" y="152"/>
                  <a:pt x="256" y="141"/>
                  <a:pt x="256" y="128"/>
                </a:cubicBezTo>
                <a:cubicBezTo>
                  <a:pt x="256" y="115"/>
                  <a:pt x="245" y="104"/>
                  <a:pt x="232" y="104"/>
                </a:cubicBezTo>
                <a:close/>
                <a:moveTo>
                  <a:pt x="232" y="140"/>
                </a:moveTo>
                <a:cubicBezTo>
                  <a:pt x="225" y="140"/>
                  <a:pt x="220" y="135"/>
                  <a:pt x="220" y="128"/>
                </a:cubicBezTo>
                <a:cubicBezTo>
                  <a:pt x="220" y="121"/>
                  <a:pt x="225" y="116"/>
                  <a:pt x="232" y="116"/>
                </a:cubicBezTo>
                <a:cubicBezTo>
                  <a:pt x="239" y="116"/>
                  <a:pt x="244" y="121"/>
                  <a:pt x="244" y="128"/>
                </a:cubicBezTo>
                <a:cubicBezTo>
                  <a:pt x="244" y="135"/>
                  <a:pt x="239" y="140"/>
                  <a:pt x="232" y="140"/>
                </a:cubicBezTo>
                <a:close/>
                <a:moveTo>
                  <a:pt x="86" y="136"/>
                </a:moveTo>
                <a:cubicBezTo>
                  <a:pt x="202" y="136"/>
                  <a:pt x="202" y="136"/>
                  <a:pt x="202" y="136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86" y="124"/>
                  <a:pt x="86" y="124"/>
                  <a:pt x="86" y="124"/>
                </a:cubicBezTo>
                <a:lnTo>
                  <a:pt x="86" y="136"/>
                </a:lnTo>
                <a:close/>
                <a:moveTo>
                  <a:pt x="278" y="23"/>
                </a:moveTo>
                <a:cubicBezTo>
                  <a:pt x="274" y="10"/>
                  <a:pt x="261" y="0"/>
                  <a:pt x="24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3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8"/>
                  <a:pt x="8" y="136"/>
                  <a:pt x="17" y="136"/>
                </a:cubicBezTo>
                <a:cubicBezTo>
                  <a:pt x="26" y="136"/>
                  <a:pt x="26" y="136"/>
                  <a:pt x="26" y="136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4" y="124"/>
                  <a:pt x="12" y="122"/>
                  <a:pt x="12" y="119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17"/>
                  <a:pt x="17" y="12"/>
                  <a:pt x="23" y="12"/>
                </a:cubicBezTo>
                <a:cubicBezTo>
                  <a:pt x="247" y="12"/>
                  <a:pt x="247" y="12"/>
                  <a:pt x="247" y="12"/>
                </a:cubicBezTo>
                <a:cubicBezTo>
                  <a:pt x="256" y="12"/>
                  <a:pt x="264" y="18"/>
                  <a:pt x="266" y="27"/>
                </a:cubicBezTo>
                <a:cubicBezTo>
                  <a:pt x="275" y="55"/>
                  <a:pt x="278" y="80"/>
                  <a:pt x="275" y="119"/>
                </a:cubicBezTo>
                <a:cubicBezTo>
                  <a:pt x="275" y="122"/>
                  <a:pt x="273" y="124"/>
                  <a:pt x="270" y="124"/>
                </a:cubicBezTo>
                <a:cubicBezTo>
                  <a:pt x="262" y="124"/>
                  <a:pt x="262" y="124"/>
                  <a:pt x="262" y="124"/>
                </a:cubicBezTo>
                <a:cubicBezTo>
                  <a:pt x="262" y="136"/>
                  <a:pt x="262" y="136"/>
                  <a:pt x="262" y="136"/>
                </a:cubicBezTo>
                <a:cubicBezTo>
                  <a:pt x="270" y="136"/>
                  <a:pt x="270" y="136"/>
                  <a:pt x="270" y="136"/>
                </a:cubicBezTo>
                <a:cubicBezTo>
                  <a:pt x="279" y="136"/>
                  <a:pt x="287" y="129"/>
                  <a:pt x="287" y="120"/>
                </a:cubicBezTo>
                <a:cubicBezTo>
                  <a:pt x="290" y="79"/>
                  <a:pt x="287" y="53"/>
                  <a:pt x="278" y="23"/>
                </a:cubicBezTo>
                <a:close/>
                <a:moveTo>
                  <a:pt x="192" y="72"/>
                </a:moveTo>
                <a:cubicBezTo>
                  <a:pt x="194" y="72"/>
                  <a:pt x="196" y="70"/>
                  <a:pt x="196" y="68"/>
                </a:cubicBezTo>
                <a:cubicBezTo>
                  <a:pt x="196" y="28"/>
                  <a:pt x="196" y="28"/>
                  <a:pt x="196" y="28"/>
                </a:cubicBezTo>
                <a:cubicBezTo>
                  <a:pt x="196" y="26"/>
                  <a:pt x="194" y="24"/>
                  <a:pt x="192" y="24"/>
                </a:cubicBezTo>
                <a:cubicBezTo>
                  <a:pt x="152" y="24"/>
                  <a:pt x="152" y="24"/>
                  <a:pt x="152" y="24"/>
                </a:cubicBezTo>
                <a:cubicBezTo>
                  <a:pt x="150" y="24"/>
                  <a:pt x="148" y="26"/>
                  <a:pt x="148" y="2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70"/>
                  <a:pt x="150" y="72"/>
                  <a:pt x="152" y="72"/>
                </a:cubicBezTo>
                <a:lnTo>
                  <a:pt x="192" y="72"/>
                </a:lnTo>
                <a:close/>
                <a:moveTo>
                  <a:pt x="160" y="36"/>
                </a:moveTo>
                <a:cubicBezTo>
                  <a:pt x="184" y="36"/>
                  <a:pt x="184" y="36"/>
                  <a:pt x="184" y="36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60" y="60"/>
                  <a:pt x="160" y="60"/>
                  <a:pt x="160" y="60"/>
                </a:cubicBezTo>
                <a:lnTo>
                  <a:pt x="160" y="36"/>
                </a:lnTo>
                <a:close/>
                <a:moveTo>
                  <a:pt x="76" y="68"/>
                </a:moveTo>
                <a:cubicBezTo>
                  <a:pt x="76" y="28"/>
                  <a:pt x="76" y="28"/>
                  <a:pt x="76" y="28"/>
                </a:cubicBezTo>
                <a:cubicBezTo>
                  <a:pt x="76" y="26"/>
                  <a:pt x="74" y="24"/>
                  <a:pt x="72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6" y="24"/>
                  <a:pt x="24" y="26"/>
                  <a:pt x="24" y="28"/>
                </a:cubicBezTo>
                <a:cubicBezTo>
                  <a:pt x="24" y="68"/>
                  <a:pt x="24" y="68"/>
                  <a:pt x="24" y="68"/>
                </a:cubicBezTo>
                <a:cubicBezTo>
                  <a:pt x="24" y="70"/>
                  <a:pt x="26" y="72"/>
                  <a:pt x="28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4" y="72"/>
                  <a:pt x="76" y="70"/>
                  <a:pt x="76" y="68"/>
                </a:cubicBezTo>
                <a:close/>
                <a:moveTo>
                  <a:pt x="64" y="60"/>
                </a:moveTo>
                <a:cubicBezTo>
                  <a:pt x="36" y="60"/>
                  <a:pt x="36" y="60"/>
                  <a:pt x="36" y="60"/>
                </a:cubicBezTo>
                <a:cubicBezTo>
                  <a:pt x="36" y="36"/>
                  <a:pt x="36" y="36"/>
                  <a:pt x="36" y="36"/>
                </a:cubicBezTo>
                <a:cubicBezTo>
                  <a:pt x="64" y="36"/>
                  <a:pt x="64" y="36"/>
                  <a:pt x="64" y="36"/>
                </a:cubicBezTo>
                <a:lnTo>
                  <a:pt x="64" y="60"/>
                </a:lnTo>
                <a:close/>
                <a:moveTo>
                  <a:pt x="264" y="80"/>
                </a:moveTo>
                <a:cubicBezTo>
                  <a:pt x="262" y="63"/>
                  <a:pt x="259" y="49"/>
                  <a:pt x="255" y="34"/>
                </a:cubicBezTo>
                <a:cubicBezTo>
                  <a:pt x="253" y="28"/>
                  <a:pt x="248" y="24"/>
                  <a:pt x="241" y="24"/>
                </a:cubicBezTo>
                <a:cubicBezTo>
                  <a:pt x="212" y="24"/>
                  <a:pt x="212" y="24"/>
                  <a:pt x="212" y="24"/>
                </a:cubicBezTo>
                <a:cubicBezTo>
                  <a:pt x="210" y="24"/>
                  <a:pt x="208" y="26"/>
                  <a:pt x="208" y="28"/>
                </a:cubicBezTo>
                <a:cubicBezTo>
                  <a:pt x="208" y="71"/>
                  <a:pt x="208" y="71"/>
                  <a:pt x="208" y="71"/>
                </a:cubicBezTo>
                <a:cubicBezTo>
                  <a:pt x="208" y="73"/>
                  <a:pt x="209" y="74"/>
                  <a:pt x="210" y="74"/>
                </a:cubicBezTo>
                <a:cubicBezTo>
                  <a:pt x="223" y="83"/>
                  <a:pt x="223" y="83"/>
                  <a:pt x="223" y="83"/>
                </a:cubicBezTo>
                <a:cubicBezTo>
                  <a:pt x="224" y="84"/>
                  <a:pt x="224" y="84"/>
                  <a:pt x="225" y="84"/>
                </a:cubicBezTo>
                <a:cubicBezTo>
                  <a:pt x="260" y="84"/>
                  <a:pt x="260" y="84"/>
                  <a:pt x="260" y="84"/>
                </a:cubicBezTo>
                <a:cubicBezTo>
                  <a:pt x="262" y="84"/>
                  <a:pt x="264" y="82"/>
                  <a:pt x="264" y="80"/>
                </a:cubicBezTo>
                <a:close/>
                <a:moveTo>
                  <a:pt x="228" y="72"/>
                </a:moveTo>
                <a:cubicBezTo>
                  <a:pt x="220" y="67"/>
                  <a:pt x="220" y="67"/>
                  <a:pt x="220" y="67"/>
                </a:cubicBezTo>
                <a:cubicBezTo>
                  <a:pt x="220" y="36"/>
                  <a:pt x="220" y="36"/>
                  <a:pt x="220" y="36"/>
                </a:cubicBezTo>
                <a:cubicBezTo>
                  <a:pt x="241" y="36"/>
                  <a:pt x="241" y="36"/>
                  <a:pt x="241" y="36"/>
                </a:cubicBezTo>
                <a:cubicBezTo>
                  <a:pt x="242" y="36"/>
                  <a:pt x="243" y="37"/>
                  <a:pt x="243" y="38"/>
                </a:cubicBezTo>
                <a:cubicBezTo>
                  <a:pt x="247" y="50"/>
                  <a:pt x="249" y="61"/>
                  <a:pt x="251" y="72"/>
                </a:cubicBezTo>
                <a:lnTo>
                  <a:pt x="228" y="72"/>
                </a:lnTo>
                <a:close/>
                <a:moveTo>
                  <a:pt x="132" y="72"/>
                </a:moveTo>
                <a:cubicBezTo>
                  <a:pt x="134" y="72"/>
                  <a:pt x="136" y="70"/>
                  <a:pt x="136" y="68"/>
                </a:cubicBezTo>
                <a:cubicBezTo>
                  <a:pt x="136" y="28"/>
                  <a:pt x="136" y="28"/>
                  <a:pt x="136" y="28"/>
                </a:cubicBezTo>
                <a:cubicBezTo>
                  <a:pt x="136" y="26"/>
                  <a:pt x="134" y="24"/>
                  <a:pt x="132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0" y="24"/>
                  <a:pt x="88" y="26"/>
                  <a:pt x="88" y="28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70"/>
                  <a:pt x="90" y="72"/>
                  <a:pt x="92" y="72"/>
                </a:cubicBezTo>
                <a:lnTo>
                  <a:pt x="132" y="72"/>
                </a:lnTo>
                <a:close/>
                <a:moveTo>
                  <a:pt x="100" y="36"/>
                </a:moveTo>
                <a:cubicBezTo>
                  <a:pt x="124" y="36"/>
                  <a:pt x="124" y="36"/>
                  <a:pt x="124" y="36"/>
                </a:cubicBezTo>
                <a:cubicBezTo>
                  <a:pt x="124" y="60"/>
                  <a:pt x="124" y="60"/>
                  <a:pt x="124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3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5D293-A939-6192-AA6A-14F9E6FB5F28}"/>
              </a:ext>
            </a:extLst>
          </p:cNvPr>
          <p:cNvSpPr txBox="1"/>
          <p:nvPr/>
        </p:nvSpPr>
        <p:spPr>
          <a:xfrm>
            <a:off x="9396121" y="6090008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Because We Can</a:t>
            </a:r>
          </a:p>
        </p:txBody>
      </p:sp>
    </p:spTree>
    <p:extLst>
      <p:ext uri="{BB962C8B-B14F-4D97-AF65-F5344CB8AC3E}">
        <p14:creationId xmlns:p14="http://schemas.microsoft.com/office/powerpoint/2010/main" val="310731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cup, sign&#10;&#10;Description automatically generated">
            <a:extLst>
              <a:ext uri="{FF2B5EF4-FFF2-40B4-BE49-F238E27FC236}">
                <a16:creationId xmlns:a16="http://schemas.microsoft.com/office/drawing/2014/main" id="{2334FC5C-52D8-9DAD-929A-0E0976D7B3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48" y="303276"/>
            <a:ext cx="612648" cy="6126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000AE0-B249-AF45-AB73-CD91DC5E43D3}"/>
              </a:ext>
            </a:extLst>
          </p:cNvPr>
          <p:cNvSpPr txBox="1"/>
          <p:nvPr/>
        </p:nvSpPr>
        <p:spPr>
          <a:xfrm>
            <a:off x="2122415" y="289946"/>
            <a:ext cx="60987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מסך פיזורים</a:t>
            </a:r>
          </a:p>
          <a:p>
            <a:br>
              <a:rPr lang="he-IL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he-IL" sz="36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br>
              <a:rPr lang="he-IL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1F9427-2310-069B-10E8-94098A133455}"/>
              </a:ext>
            </a:extLst>
          </p:cNvPr>
          <p:cNvSpPr txBox="1"/>
          <p:nvPr/>
        </p:nvSpPr>
        <p:spPr>
          <a:xfrm>
            <a:off x="1199625" y="982443"/>
            <a:ext cx="74845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b="1" i="0" dirty="0">
                <a:effectLst/>
                <a:latin typeface="Assistant" pitchFamily="2" charset="-79"/>
                <a:cs typeface="Assistant" pitchFamily="2" charset="-79"/>
              </a:rPr>
              <a:t>תצוגה מרוכזת של קווי ההסעות עבור הנוסעים בארגון</a:t>
            </a:r>
            <a:endParaRPr lang="he-IL" b="0" i="0" dirty="0">
              <a:effectLst/>
              <a:latin typeface="Assistant" pitchFamily="2" charset="-79"/>
              <a:cs typeface="Assistant" pitchFamily="2" charset="-79"/>
            </a:endParaRPr>
          </a:p>
          <a:p>
            <a:pPr algn="ctr" rtl="1"/>
            <a:br>
              <a:rPr lang="he-IL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208069-D39B-D350-A063-6DF110E989B5}"/>
              </a:ext>
            </a:extLst>
          </p:cNvPr>
          <p:cNvSpPr txBox="1"/>
          <p:nvPr/>
        </p:nvSpPr>
        <p:spPr>
          <a:xfrm>
            <a:off x="2915866" y="2141584"/>
            <a:ext cx="60987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b="1" i="0" dirty="0">
                <a:effectLst/>
                <a:latin typeface="Assistant" pitchFamily="2" charset="-79"/>
                <a:cs typeface="Assistant" pitchFamily="2" charset="-79"/>
              </a:rPr>
              <a:t>מסך פיזורים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מתעדכן לפי סידור העבודה באופן אוטומטי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מתאים לכל מסך בכל גודל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ללא עלות נוספת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B39AB-42D2-A84D-740B-4169C8A470A7}"/>
              </a:ext>
            </a:extLst>
          </p:cNvPr>
          <p:cNvSpPr txBox="1"/>
          <p:nvPr/>
        </p:nvSpPr>
        <p:spPr>
          <a:xfrm>
            <a:off x="988290" y="1772252"/>
            <a:ext cx="8026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שדרג את השרות שאתה מספק ללקוחותיך – אפשר להם להציג לנוסעים לוח עם זמני הנסיעות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4BCB60-A7D9-8BE4-7170-58C55914E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097" y="3112316"/>
            <a:ext cx="5293261" cy="3504448"/>
          </a:xfrm>
          <a:prstGeom prst="rect">
            <a:avLst/>
          </a:prstGeom>
        </p:spPr>
      </p:pic>
      <p:sp>
        <p:nvSpPr>
          <p:cNvPr id="2" name="Freeform 6">
            <a:extLst>
              <a:ext uri="{FF2B5EF4-FFF2-40B4-BE49-F238E27FC236}">
                <a16:creationId xmlns:a16="http://schemas.microsoft.com/office/drawing/2014/main" id="{7CD7A401-7C79-908B-5554-CB3B1FE61B9D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9279821" y="5426230"/>
            <a:ext cx="2638550" cy="1386679"/>
          </a:xfrm>
          <a:custGeom>
            <a:avLst/>
            <a:gdLst>
              <a:gd name="T0" fmla="*/ 32 w 290"/>
              <a:gd name="T1" fmla="*/ 128 h 152"/>
              <a:gd name="T2" fmla="*/ 80 w 290"/>
              <a:gd name="T3" fmla="*/ 128 h 152"/>
              <a:gd name="T4" fmla="*/ 56 w 290"/>
              <a:gd name="T5" fmla="*/ 140 h 152"/>
              <a:gd name="T6" fmla="*/ 56 w 290"/>
              <a:gd name="T7" fmla="*/ 116 h 152"/>
              <a:gd name="T8" fmla="*/ 56 w 290"/>
              <a:gd name="T9" fmla="*/ 140 h 152"/>
              <a:gd name="T10" fmla="*/ 208 w 290"/>
              <a:gd name="T11" fmla="*/ 128 h 152"/>
              <a:gd name="T12" fmla="*/ 256 w 290"/>
              <a:gd name="T13" fmla="*/ 128 h 152"/>
              <a:gd name="T14" fmla="*/ 232 w 290"/>
              <a:gd name="T15" fmla="*/ 140 h 152"/>
              <a:gd name="T16" fmla="*/ 232 w 290"/>
              <a:gd name="T17" fmla="*/ 116 h 152"/>
              <a:gd name="T18" fmla="*/ 232 w 290"/>
              <a:gd name="T19" fmla="*/ 140 h 152"/>
              <a:gd name="T20" fmla="*/ 202 w 290"/>
              <a:gd name="T21" fmla="*/ 136 h 152"/>
              <a:gd name="T22" fmla="*/ 86 w 290"/>
              <a:gd name="T23" fmla="*/ 124 h 152"/>
              <a:gd name="T24" fmla="*/ 278 w 290"/>
              <a:gd name="T25" fmla="*/ 23 h 152"/>
              <a:gd name="T26" fmla="*/ 23 w 290"/>
              <a:gd name="T27" fmla="*/ 0 h 152"/>
              <a:gd name="T28" fmla="*/ 0 w 290"/>
              <a:gd name="T29" fmla="*/ 119 h 152"/>
              <a:gd name="T30" fmla="*/ 26 w 290"/>
              <a:gd name="T31" fmla="*/ 136 h 152"/>
              <a:gd name="T32" fmla="*/ 17 w 290"/>
              <a:gd name="T33" fmla="*/ 124 h 152"/>
              <a:gd name="T34" fmla="*/ 12 w 290"/>
              <a:gd name="T35" fmla="*/ 23 h 152"/>
              <a:gd name="T36" fmla="*/ 247 w 290"/>
              <a:gd name="T37" fmla="*/ 12 h 152"/>
              <a:gd name="T38" fmla="*/ 275 w 290"/>
              <a:gd name="T39" fmla="*/ 119 h 152"/>
              <a:gd name="T40" fmla="*/ 262 w 290"/>
              <a:gd name="T41" fmla="*/ 124 h 152"/>
              <a:gd name="T42" fmla="*/ 270 w 290"/>
              <a:gd name="T43" fmla="*/ 136 h 152"/>
              <a:gd name="T44" fmla="*/ 278 w 290"/>
              <a:gd name="T45" fmla="*/ 23 h 152"/>
              <a:gd name="T46" fmla="*/ 196 w 290"/>
              <a:gd name="T47" fmla="*/ 68 h 152"/>
              <a:gd name="T48" fmla="*/ 192 w 290"/>
              <a:gd name="T49" fmla="*/ 24 h 152"/>
              <a:gd name="T50" fmla="*/ 148 w 290"/>
              <a:gd name="T51" fmla="*/ 28 h 152"/>
              <a:gd name="T52" fmla="*/ 152 w 290"/>
              <a:gd name="T53" fmla="*/ 72 h 152"/>
              <a:gd name="T54" fmla="*/ 160 w 290"/>
              <a:gd name="T55" fmla="*/ 36 h 152"/>
              <a:gd name="T56" fmla="*/ 184 w 290"/>
              <a:gd name="T57" fmla="*/ 60 h 152"/>
              <a:gd name="T58" fmla="*/ 160 w 290"/>
              <a:gd name="T59" fmla="*/ 36 h 152"/>
              <a:gd name="T60" fmla="*/ 76 w 290"/>
              <a:gd name="T61" fmla="*/ 28 h 152"/>
              <a:gd name="T62" fmla="*/ 28 w 290"/>
              <a:gd name="T63" fmla="*/ 24 h 152"/>
              <a:gd name="T64" fmla="*/ 24 w 290"/>
              <a:gd name="T65" fmla="*/ 28 h 152"/>
              <a:gd name="T66" fmla="*/ 28 w 290"/>
              <a:gd name="T67" fmla="*/ 72 h 152"/>
              <a:gd name="T68" fmla="*/ 76 w 290"/>
              <a:gd name="T69" fmla="*/ 68 h 152"/>
              <a:gd name="T70" fmla="*/ 36 w 290"/>
              <a:gd name="T71" fmla="*/ 60 h 152"/>
              <a:gd name="T72" fmla="*/ 64 w 290"/>
              <a:gd name="T73" fmla="*/ 36 h 152"/>
              <a:gd name="T74" fmla="*/ 264 w 290"/>
              <a:gd name="T75" fmla="*/ 80 h 152"/>
              <a:gd name="T76" fmla="*/ 241 w 290"/>
              <a:gd name="T77" fmla="*/ 24 h 152"/>
              <a:gd name="T78" fmla="*/ 208 w 290"/>
              <a:gd name="T79" fmla="*/ 28 h 152"/>
              <a:gd name="T80" fmla="*/ 210 w 290"/>
              <a:gd name="T81" fmla="*/ 74 h 152"/>
              <a:gd name="T82" fmla="*/ 225 w 290"/>
              <a:gd name="T83" fmla="*/ 84 h 152"/>
              <a:gd name="T84" fmla="*/ 264 w 290"/>
              <a:gd name="T85" fmla="*/ 80 h 152"/>
              <a:gd name="T86" fmla="*/ 220 w 290"/>
              <a:gd name="T87" fmla="*/ 67 h 152"/>
              <a:gd name="T88" fmla="*/ 241 w 290"/>
              <a:gd name="T89" fmla="*/ 36 h 152"/>
              <a:gd name="T90" fmla="*/ 251 w 290"/>
              <a:gd name="T91" fmla="*/ 72 h 152"/>
              <a:gd name="T92" fmla="*/ 132 w 290"/>
              <a:gd name="T93" fmla="*/ 72 h 152"/>
              <a:gd name="T94" fmla="*/ 136 w 290"/>
              <a:gd name="T95" fmla="*/ 28 h 152"/>
              <a:gd name="T96" fmla="*/ 92 w 290"/>
              <a:gd name="T97" fmla="*/ 24 h 152"/>
              <a:gd name="T98" fmla="*/ 88 w 290"/>
              <a:gd name="T99" fmla="*/ 68 h 152"/>
              <a:gd name="T100" fmla="*/ 132 w 290"/>
              <a:gd name="T101" fmla="*/ 72 h 152"/>
              <a:gd name="T102" fmla="*/ 124 w 290"/>
              <a:gd name="T103" fmla="*/ 36 h 152"/>
              <a:gd name="T104" fmla="*/ 100 w 290"/>
              <a:gd name="T105" fmla="*/ 6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0" h="152">
                <a:moveTo>
                  <a:pt x="56" y="104"/>
                </a:moveTo>
                <a:cubicBezTo>
                  <a:pt x="43" y="104"/>
                  <a:pt x="32" y="115"/>
                  <a:pt x="32" y="128"/>
                </a:cubicBezTo>
                <a:cubicBezTo>
                  <a:pt x="32" y="141"/>
                  <a:pt x="43" y="152"/>
                  <a:pt x="56" y="152"/>
                </a:cubicBezTo>
                <a:cubicBezTo>
                  <a:pt x="69" y="152"/>
                  <a:pt x="80" y="141"/>
                  <a:pt x="80" y="128"/>
                </a:cubicBezTo>
                <a:cubicBezTo>
                  <a:pt x="80" y="115"/>
                  <a:pt x="69" y="104"/>
                  <a:pt x="56" y="104"/>
                </a:cubicBezTo>
                <a:close/>
                <a:moveTo>
                  <a:pt x="56" y="140"/>
                </a:moveTo>
                <a:cubicBezTo>
                  <a:pt x="49" y="140"/>
                  <a:pt x="44" y="135"/>
                  <a:pt x="44" y="128"/>
                </a:cubicBezTo>
                <a:cubicBezTo>
                  <a:pt x="44" y="121"/>
                  <a:pt x="49" y="116"/>
                  <a:pt x="56" y="116"/>
                </a:cubicBezTo>
                <a:cubicBezTo>
                  <a:pt x="63" y="116"/>
                  <a:pt x="68" y="121"/>
                  <a:pt x="68" y="128"/>
                </a:cubicBezTo>
                <a:cubicBezTo>
                  <a:pt x="68" y="135"/>
                  <a:pt x="63" y="140"/>
                  <a:pt x="56" y="140"/>
                </a:cubicBezTo>
                <a:close/>
                <a:moveTo>
                  <a:pt x="232" y="104"/>
                </a:moveTo>
                <a:cubicBezTo>
                  <a:pt x="219" y="104"/>
                  <a:pt x="208" y="115"/>
                  <a:pt x="208" y="128"/>
                </a:cubicBezTo>
                <a:cubicBezTo>
                  <a:pt x="208" y="141"/>
                  <a:pt x="219" y="152"/>
                  <a:pt x="232" y="152"/>
                </a:cubicBezTo>
                <a:cubicBezTo>
                  <a:pt x="245" y="152"/>
                  <a:pt x="256" y="141"/>
                  <a:pt x="256" y="128"/>
                </a:cubicBezTo>
                <a:cubicBezTo>
                  <a:pt x="256" y="115"/>
                  <a:pt x="245" y="104"/>
                  <a:pt x="232" y="104"/>
                </a:cubicBezTo>
                <a:close/>
                <a:moveTo>
                  <a:pt x="232" y="140"/>
                </a:moveTo>
                <a:cubicBezTo>
                  <a:pt x="225" y="140"/>
                  <a:pt x="220" y="135"/>
                  <a:pt x="220" y="128"/>
                </a:cubicBezTo>
                <a:cubicBezTo>
                  <a:pt x="220" y="121"/>
                  <a:pt x="225" y="116"/>
                  <a:pt x="232" y="116"/>
                </a:cubicBezTo>
                <a:cubicBezTo>
                  <a:pt x="239" y="116"/>
                  <a:pt x="244" y="121"/>
                  <a:pt x="244" y="128"/>
                </a:cubicBezTo>
                <a:cubicBezTo>
                  <a:pt x="244" y="135"/>
                  <a:pt x="239" y="140"/>
                  <a:pt x="232" y="140"/>
                </a:cubicBezTo>
                <a:close/>
                <a:moveTo>
                  <a:pt x="86" y="136"/>
                </a:moveTo>
                <a:cubicBezTo>
                  <a:pt x="202" y="136"/>
                  <a:pt x="202" y="136"/>
                  <a:pt x="202" y="136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86" y="124"/>
                  <a:pt x="86" y="124"/>
                  <a:pt x="86" y="124"/>
                </a:cubicBezTo>
                <a:lnTo>
                  <a:pt x="86" y="136"/>
                </a:lnTo>
                <a:close/>
                <a:moveTo>
                  <a:pt x="278" y="23"/>
                </a:moveTo>
                <a:cubicBezTo>
                  <a:pt x="274" y="10"/>
                  <a:pt x="261" y="0"/>
                  <a:pt x="24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3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8"/>
                  <a:pt x="8" y="136"/>
                  <a:pt x="17" y="136"/>
                </a:cubicBezTo>
                <a:cubicBezTo>
                  <a:pt x="26" y="136"/>
                  <a:pt x="26" y="136"/>
                  <a:pt x="26" y="136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4" y="124"/>
                  <a:pt x="12" y="122"/>
                  <a:pt x="12" y="119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17"/>
                  <a:pt x="17" y="12"/>
                  <a:pt x="23" y="12"/>
                </a:cubicBezTo>
                <a:cubicBezTo>
                  <a:pt x="247" y="12"/>
                  <a:pt x="247" y="12"/>
                  <a:pt x="247" y="12"/>
                </a:cubicBezTo>
                <a:cubicBezTo>
                  <a:pt x="256" y="12"/>
                  <a:pt x="264" y="18"/>
                  <a:pt x="266" y="27"/>
                </a:cubicBezTo>
                <a:cubicBezTo>
                  <a:pt x="275" y="55"/>
                  <a:pt x="278" y="80"/>
                  <a:pt x="275" y="119"/>
                </a:cubicBezTo>
                <a:cubicBezTo>
                  <a:pt x="275" y="122"/>
                  <a:pt x="273" y="124"/>
                  <a:pt x="270" y="124"/>
                </a:cubicBezTo>
                <a:cubicBezTo>
                  <a:pt x="262" y="124"/>
                  <a:pt x="262" y="124"/>
                  <a:pt x="262" y="124"/>
                </a:cubicBezTo>
                <a:cubicBezTo>
                  <a:pt x="262" y="136"/>
                  <a:pt x="262" y="136"/>
                  <a:pt x="262" y="136"/>
                </a:cubicBezTo>
                <a:cubicBezTo>
                  <a:pt x="270" y="136"/>
                  <a:pt x="270" y="136"/>
                  <a:pt x="270" y="136"/>
                </a:cubicBezTo>
                <a:cubicBezTo>
                  <a:pt x="279" y="136"/>
                  <a:pt x="287" y="129"/>
                  <a:pt x="287" y="120"/>
                </a:cubicBezTo>
                <a:cubicBezTo>
                  <a:pt x="290" y="79"/>
                  <a:pt x="287" y="53"/>
                  <a:pt x="278" y="23"/>
                </a:cubicBezTo>
                <a:close/>
                <a:moveTo>
                  <a:pt x="192" y="72"/>
                </a:moveTo>
                <a:cubicBezTo>
                  <a:pt x="194" y="72"/>
                  <a:pt x="196" y="70"/>
                  <a:pt x="196" y="68"/>
                </a:cubicBezTo>
                <a:cubicBezTo>
                  <a:pt x="196" y="28"/>
                  <a:pt x="196" y="28"/>
                  <a:pt x="196" y="28"/>
                </a:cubicBezTo>
                <a:cubicBezTo>
                  <a:pt x="196" y="26"/>
                  <a:pt x="194" y="24"/>
                  <a:pt x="192" y="24"/>
                </a:cubicBezTo>
                <a:cubicBezTo>
                  <a:pt x="152" y="24"/>
                  <a:pt x="152" y="24"/>
                  <a:pt x="152" y="24"/>
                </a:cubicBezTo>
                <a:cubicBezTo>
                  <a:pt x="150" y="24"/>
                  <a:pt x="148" y="26"/>
                  <a:pt x="148" y="2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70"/>
                  <a:pt x="150" y="72"/>
                  <a:pt x="152" y="72"/>
                </a:cubicBezTo>
                <a:lnTo>
                  <a:pt x="192" y="72"/>
                </a:lnTo>
                <a:close/>
                <a:moveTo>
                  <a:pt x="160" y="36"/>
                </a:moveTo>
                <a:cubicBezTo>
                  <a:pt x="184" y="36"/>
                  <a:pt x="184" y="36"/>
                  <a:pt x="184" y="36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60" y="60"/>
                  <a:pt x="160" y="60"/>
                  <a:pt x="160" y="60"/>
                </a:cubicBezTo>
                <a:lnTo>
                  <a:pt x="160" y="36"/>
                </a:lnTo>
                <a:close/>
                <a:moveTo>
                  <a:pt x="76" y="68"/>
                </a:moveTo>
                <a:cubicBezTo>
                  <a:pt x="76" y="28"/>
                  <a:pt x="76" y="28"/>
                  <a:pt x="76" y="28"/>
                </a:cubicBezTo>
                <a:cubicBezTo>
                  <a:pt x="76" y="26"/>
                  <a:pt x="74" y="24"/>
                  <a:pt x="72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6" y="24"/>
                  <a:pt x="24" y="26"/>
                  <a:pt x="24" y="28"/>
                </a:cubicBezTo>
                <a:cubicBezTo>
                  <a:pt x="24" y="68"/>
                  <a:pt x="24" y="68"/>
                  <a:pt x="24" y="68"/>
                </a:cubicBezTo>
                <a:cubicBezTo>
                  <a:pt x="24" y="70"/>
                  <a:pt x="26" y="72"/>
                  <a:pt x="28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4" y="72"/>
                  <a:pt x="76" y="70"/>
                  <a:pt x="76" y="68"/>
                </a:cubicBezTo>
                <a:close/>
                <a:moveTo>
                  <a:pt x="64" y="60"/>
                </a:moveTo>
                <a:cubicBezTo>
                  <a:pt x="36" y="60"/>
                  <a:pt x="36" y="60"/>
                  <a:pt x="36" y="60"/>
                </a:cubicBezTo>
                <a:cubicBezTo>
                  <a:pt x="36" y="36"/>
                  <a:pt x="36" y="36"/>
                  <a:pt x="36" y="36"/>
                </a:cubicBezTo>
                <a:cubicBezTo>
                  <a:pt x="64" y="36"/>
                  <a:pt x="64" y="36"/>
                  <a:pt x="64" y="36"/>
                </a:cubicBezTo>
                <a:lnTo>
                  <a:pt x="64" y="60"/>
                </a:lnTo>
                <a:close/>
                <a:moveTo>
                  <a:pt x="264" y="80"/>
                </a:moveTo>
                <a:cubicBezTo>
                  <a:pt x="262" y="63"/>
                  <a:pt x="259" y="49"/>
                  <a:pt x="255" y="34"/>
                </a:cubicBezTo>
                <a:cubicBezTo>
                  <a:pt x="253" y="28"/>
                  <a:pt x="248" y="24"/>
                  <a:pt x="241" y="24"/>
                </a:cubicBezTo>
                <a:cubicBezTo>
                  <a:pt x="212" y="24"/>
                  <a:pt x="212" y="24"/>
                  <a:pt x="212" y="24"/>
                </a:cubicBezTo>
                <a:cubicBezTo>
                  <a:pt x="210" y="24"/>
                  <a:pt x="208" y="26"/>
                  <a:pt x="208" y="28"/>
                </a:cubicBezTo>
                <a:cubicBezTo>
                  <a:pt x="208" y="71"/>
                  <a:pt x="208" y="71"/>
                  <a:pt x="208" y="71"/>
                </a:cubicBezTo>
                <a:cubicBezTo>
                  <a:pt x="208" y="73"/>
                  <a:pt x="209" y="74"/>
                  <a:pt x="210" y="74"/>
                </a:cubicBezTo>
                <a:cubicBezTo>
                  <a:pt x="223" y="83"/>
                  <a:pt x="223" y="83"/>
                  <a:pt x="223" y="83"/>
                </a:cubicBezTo>
                <a:cubicBezTo>
                  <a:pt x="224" y="84"/>
                  <a:pt x="224" y="84"/>
                  <a:pt x="225" y="84"/>
                </a:cubicBezTo>
                <a:cubicBezTo>
                  <a:pt x="260" y="84"/>
                  <a:pt x="260" y="84"/>
                  <a:pt x="260" y="84"/>
                </a:cubicBezTo>
                <a:cubicBezTo>
                  <a:pt x="262" y="84"/>
                  <a:pt x="264" y="82"/>
                  <a:pt x="264" y="80"/>
                </a:cubicBezTo>
                <a:close/>
                <a:moveTo>
                  <a:pt x="228" y="72"/>
                </a:moveTo>
                <a:cubicBezTo>
                  <a:pt x="220" y="67"/>
                  <a:pt x="220" y="67"/>
                  <a:pt x="220" y="67"/>
                </a:cubicBezTo>
                <a:cubicBezTo>
                  <a:pt x="220" y="36"/>
                  <a:pt x="220" y="36"/>
                  <a:pt x="220" y="36"/>
                </a:cubicBezTo>
                <a:cubicBezTo>
                  <a:pt x="241" y="36"/>
                  <a:pt x="241" y="36"/>
                  <a:pt x="241" y="36"/>
                </a:cubicBezTo>
                <a:cubicBezTo>
                  <a:pt x="242" y="36"/>
                  <a:pt x="243" y="37"/>
                  <a:pt x="243" y="38"/>
                </a:cubicBezTo>
                <a:cubicBezTo>
                  <a:pt x="247" y="50"/>
                  <a:pt x="249" y="61"/>
                  <a:pt x="251" y="72"/>
                </a:cubicBezTo>
                <a:lnTo>
                  <a:pt x="228" y="72"/>
                </a:lnTo>
                <a:close/>
                <a:moveTo>
                  <a:pt x="132" y="72"/>
                </a:moveTo>
                <a:cubicBezTo>
                  <a:pt x="134" y="72"/>
                  <a:pt x="136" y="70"/>
                  <a:pt x="136" y="68"/>
                </a:cubicBezTo>
                <a:cubicBezTo>
                  <a:pt x="136" y="28"/>
                  <a:pt x="136" y="28"/>
                  <a:pt x="136" y="28"/>
                </a:cubicBezTo>
                <a:cubicBezTo>
                  <a:pt x="136" y="26"/>
                  <a:pt x="134" y="24"/>
                  <a:pt x="132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0" y="24"/>
                  <a:pt x="88" y="26"/>
                  <a:pt x="88" y="28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70"/>
                  <a:pt x="90" y="72"/>
                  <a:pt x="92" y="72"/>
                </a:cubicBezTo>
                <a:lnTo>
                  <a:pt x="132" y="72"/>
                </a:lnTo>
                <a:close/>
                <a:moveTo>
                  <a:pt x="100" y="36"/>
                </a:moveTo>
                <a:cubicBezTo>
                  <a:pt x="124" y="36"/>
                  <a:pt x="124" y="36"/>
                  <a:pt x="124" y="36"/>
                </a:cubicBezTo>
                <a:cubicBezTo>
                  <a:pt x="124" y="60"/>
                  <a:pt x="124" y="60"/>
                  <a:pt x="124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3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FF46D-3970-F74F-A8C1-B5920178874D}"/>
              </a:ext>
            </a:extLst>
          </p:cNvPr>
          <p:cNvSpPr txBox="1"/>
          <p:nvPr/>
        </p:nvSpPr>
        <p:spPr>
          <a:xfrm>
            <a:off x="9396121" y="6090008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Because We Can</a:t>
            </a:r>
          </a:p>
        </p:txBody>
      </p:sp>
    </p:spTree>
    <p:extLst>
      <p:ext uri="{BB962C8B-B14F-4D97-AF65-F5344CB8AC3E}">
        <p14:creationId xmlns:p14="http://schemas.microsoft.com/office/powerpoint/2010/main" val="230530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21FAFEED-2021-E0E9-D501-5862345505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0" r="8136" b="9078"/>
          <a:stretch/>
        </p:blipFill>
        <p:spPr>
          <a:xfrm>
            <a:off x="258792" y="2186858"/>
            <a:ext cx="3799343" cy="3847381"/>
          </a:xfrm>
          <a:prstGeom prst="rect">
            <a:avLst/>
          </a:prstGeom>
        </p:spPr>
      </p:pic>
      <p:pic>
        <p:nvPicPr>
          <p:cNvPr id="4" name="Picture 3" descr="A picture containing drawing, cup, sign&#10;&#10;Description automatically generated">
            <a:extLst>
              <a:ext uri="{FF2B5EF4-FFF2-40B4-BE49-F238E27FC236}">
                <a16:creationId xmlns:a16="http://schemas.microsoft.com/office/drawing/2014/main" id="{2334FC5C-52D8-9DAD-929A-0E0976D7B3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48" y="303276"/>
            <a:ext cx="612648" cy="6126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000AE0-B249-AF45-AB73-CD91DC5E43D3}"/>
              </a:ext>
            </a:extLst>
          </p:cNvPr>
          <p:cNvSpPr txBox="1"/>
          <p:nvPr/>
        </p:nvSpPr>
        <p:spPr>
          <a:xfrm>
            <a:off x="878722" y="387258"/>
            <a:ext cx="81263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בניית מסלולים קבועים - </a:t>
            </a:r>
            <a:r>
              <a:rPr lang="he-IL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שאטלים</a:t>
            </a:r>
            <a:br>
              <a:rPr lang="he-IL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he-IL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br>
              <a:rPr lang="he-IL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1F9427-2310-069B-10E8-94098A133455}"/>
              </a:ext>
            </a:extLst>
          </p:cNvPr>
          <p:cNvSpPr txBox="1"/>
          <p:nvPr/>
        </p:nvSpPr>
        <p:spPr>
          <a:xfrm>
            <a:off x="1199624" y="1239759"/>
            <a:ext cx="74845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b="1" i="0" dirty="0">
                <a:effectLst/>
                <a:latin typeface="Assistant" pitchFamily="2" charset="-79"/>
                <a:cs typeface="Assistant" pitchFamily="2" charset="-79"/>
              </a:rPr>
              <a:t>אפשרות ניהול נסיעות ותחנות קבועות שישרתו את עובדי החברה באופן יומי</a:t>
            </a:r>
            <a:endParaRPr lang="he-IL" b="0" i="0" dirty="0">
              <a:effectLst/>
              <a:latin typeface="Assistant" pitchFamily="2" charset="-79"/>
              <a:cs typeface="Assistant" pitchFamily="2" charset="-79"/>
            </a:endParaRPr>
          </a:p>
          <a:p>
            <a:pPr algn="ctr" rtl="1"/>
            <a:br>
              <a:rPr lang="he-IL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208069-D39B-D350-A063-6DF110E989B5}"/>
              </a:ext>
            </a:extLst>
          </p:cNvPr>
          <p:cNvSpPr txBox="1"/>
          <p:nvPr/>
        </p:nvSpPr>
        <p:spPr>
          <a:xfrm>
            <a:off x="4058135" y="2236474"/>
            <a:ext cx="557272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b="1" i="0" dirty="0">
                <a:effectLst/>
                <a:latin typeface="Assistant" pitchFamily="2" charset="-79"/>
                <a:cs typeface="Assistant" pitchFamily="2" charset="-79"/>
              </a:rPr>
              <a:t>יתרונות: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i="0" dirty="0">
                <a:effectLst/>
                <a:latin typeface="Assistant" pitchFamily="2" charset="-79"/>
                <a:cs typeface="Assistant" pitchFamily="2" charset="-79"/>
              </a:rPr>
              <a:t>אפשרות בניית מסלול קבוע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יצירת מסלול ללא תלות בספק ההסעות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אפשרות להגדרת זמני מסלול לפי ימים בשבוע והקצאת רכבים יומית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תצוגה ויזואלית של תחנות הנסיעה על גבי מפה אינטראקטיבית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אפשרות לסמן תחנות על ידי דקירה על גבי מפה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אפליקציה חכמה עבור הנוסעים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b="1" dirty="0">
              <a:latin typeface="Assistant" pitchFamily="2" charset="-79"/>
              <a:cs typeface="Assistant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b="1" dirty="0">
              <a:latin typeface="Assistant" pitchFamily="2" charset="-79"/>
              <a:cs typeface="Assistant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b="0" i="0" dirty="0">
              <a:effectLst/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F500FB4-CD69-DE22-E067-5B7B0AE35B51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9279821" y="5426230"/>
            <a:ext cx="2638550" cy="1386679"/>
          </a:xfrm>
          <a:custGeom>
            <a:avLst/>
            <a:gdLst>
              <a:gd name="T0" fmla="*/ 32 w 290"/>
              <a:gd name="T1" fmla="*/ 128 h 152"/>
              <a:gd name="T2" fmla="*/ 80 w 290"/>
              <a:gd name="T3" fmla="*/ 128 h 152"/>
              <a:gd name="T4" fmla="*/ 56 w 290"/>
              <a:gd name="T5" fmla="*/ 140 h 152"/>
              <a:gd name="T6" fmla="*/ 56 w 290"/>
              <a:gd name="T7" fmla="*/ 116 h 152"/>
              <a:gd name="T8" fmla="*/ 56 w 290"/>
              <a:gd name="T9" fmla="*/ 140 h 152"/>
              <a:gd name="T10" fmla="*/ 208 w 290"/>
              <a:gd name="T11" fmla="*/ 128 h 152"/>
              <a:gd name="T12" fmla="*/ 256 w 290"/>
              <a:gd name="T13" fmla="*/ 128 h 152"/>
              <a:gd name="T14" fmla="*/ 232 w 290"/>
              <a:gd name="T15" fmla="*/ 140 h 152"/>
              <a:gd name="T16" fmla="*/ 232 w 290"/>
              <a:gd name="T17" fmla="*/ 116 h 152"/>
              <a:gd name="T18" fmla="*/ 232 w 290"/>
              <a:gd name="T19" fmla="*/ 140 h 152"/>
              <a:gd name="T20" fmla="*/ 202 w 290"/>
              <a:gd name="T21" fmla="*/ 136 h 152"/>
              <a:gd name="T22" fmla="*/ 86 w 290"/>
              <a:gd name="T23" fmla="*/ 124 h 152"/>
              <a:gd name="T24" fmla="*/ 278 w 290"/>
              <a:gd name="T25" fmla="*/ 23 h 152"/>
              <a:gd name="T26" fmla="*/ 23 w 290"/>
              <a:gd name="T27" fmla="*/ 0 h 152"/>
              <a:gd name="T28" fmla="*/ 0 w 290"/>
              <a:gd name="T29" fmla="*/ 119 h 152"/>
              <a:gd name="T30" fmla="*/ 26 w 290"/>
              <a:gd name="T31" fmla="*/ 136 h 152"/>
              <a:gd name="T32" fmla="*/ 17 w 290"/>
              <a:gd name="T33" fmla="*/ 124 h 152"/>
              <a:gd name="T34" fmla="*/ 12 w 290"/>
              <a:gd name="T35" fmla="*/ 23 h 152"/>
              <a:gd name="T36" fmla="*/ 247 w 290"/>
              <a:gd name="T37" fmla="*/ 12 h 152"/>
              <a:gd name="T38" fmla="*/ 275 w 290"/>
              <a:gd name="T39" fmla="*/ 119 h 152"/>
              <a:gd name="T40" fmla="*/ 262 w 290"/>
              <a:gd name="T41" fmla="*/ 124 h 152"/>
              <a:gd name="T42" fmla="*/ 270 w 290"/>
              <a:gd name="T43" fmla="*/ 136 h 152"/>
              <a:gd name="T44" fmla="*/ 278 w 290"/>
              <a:gd name="T45" fmla="*/ 23 h 152"/>
              <a:gd name="T46" fmla="*/ 196 w 290"/>
              <a:gd name="T47" fmla="*/ 68 h 152"/>
              <a:gd name="T48" fmla="*/ 192 w 290"/>
              <a:gd name="T49" fmla="*/ 24 h 152"/>
              <a:gd name="T50" fmla="*/ 148 w 290"/>
              <a:gd name="T51" fmla="*/ 28 h 152"/>
              <a:gd name="T52" fmla="*/ 152 w 290"/>
              <a:gd name="T53" fmla="*/ 72 h 152"/>
              <a:gd name="T54" fmla="*/ 160 w 290"/>
              <a:gd name="T55" fmla="*/ 36 h 152"/>
              <a:gd name="T56" fmla="*/ 184 w 290"/>
              <a:gd name="T57" fmla="*/ 60 h 152"/>
              <a:gd name="T58" fmla="*/ 160 w 290"/>
              <a:gd name="T59" fmla="*/ 36 h 152"/>
              <a:gd name="T60" fmla="*/ 76 w 290"/>
              <a:gd name="T61" fmla="*/ 28 h 152"/>
              <a:gd name="T62" fmla="*/ 28 w 290"/>
              <a:gd name="T63" fmla="*/ 24 h 152"/>
              <a:gd name="T64" fmla="*/ 24 w 290"/>
              <a:gd name="T65" fmla="*/ 28 h 152"/>
              <a:gd name="T66" fmla="*/ 28 w 290"/>
              <a:gd name="T67" fmla="*/ 72 h 152"/>
              <a:gd name="T68" fmla="*/ 76 w 290"/>
              <a:gd name="T69" fmla="*/ 68 h 152"/>
              <a:gd name="T70" fmla="*/ 36 w 290"/>
              <a:gd name="T71" fmla="*/ 60 h 152"/>
              <a:gd name="T72" fmla="*/ 64 w 290"/>
              <a:gd name="T73" fmla="*/ 36 h 152"/>
              <a:gd name="T74" fmla="*/ 264 w 290"/>
              <a:gd name="T75" fmla="*/ 80 h 152"/>
              <a:gd name="T76" fmla="*/ 241 w 290"/>
              <a:gd name="T77" fmla="*/ 24 h 152"/>
              <a:gd name="T78" fmla="*/ 208 w 290"/>
              <a:gd name="T79" fmla="*/ 28 h 152"/>
              <a:gd name="T80" fmla="*/ 210 w 290"/>
              <a:gd name="T81" fmla="*/ 74 h 152"/>
              <a:gd name="T82" fmla="*/ 225 w 290"/>
              <a:gd name="T83" fmla="*/ 84 h 152"/>
              <a:gd name="T84" fmla="*/ 264 w 290"/>
              <a:gd name="T85" fmla="*/ 80 h 152"/>
              <a:gd name="T86" fmla="*/ 220 w 290"/>
              <a:gd name="T87" fmla="*/ 67 h 152"/>
              <a:gd name="T88" fmla="*/ 241 w 290"/>
              <a:gd name="T89" fmla="*/ 36 h 152"/>
              <a:gd name="T90" fmla="*/ 251 w 290"/>
              <a:gd name="T91" fmla="*/ 72 h 152"/>
              <a:gd name="T92" fmla="*/ 132 w 290"/>
              <a:gd name="T93" fmla="*/ 72 h 152"/>
              <a:gd name="T94" fmla="*/ 136 w 290"/>
              <a:gd name="T95" fmla="*/ 28 h 152"/>
              <a:gd name="T96" fmla="*/ 92 w 290"/>
              <a:gd name="T97" fmla="*/ 24 h 152"/>
              <a:gd name="T98" fmla="*/ 88 w 290"/>
              <a:gd name="T99" fmla="*/ 68 h 152"/>
              <a:gd name="T100" fmla="*/ 132 w 290"/>
              <a:gd name="T101" fmla="*/ 72 h 152"/>
              <a:gd name="T102" fmla="*/ 124 w 290"/>
              <a:gd name="T103" fmla="*/ 36 h 152"/>
              <a:gd name="T104" fmla="*/ 100 w 290"/>
              <a:gd name="T105" fmla="*/ 6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0" h="152">
                <a:moveTo>
                  <a:pt x="56" y="104"/>
                </a:moveTo>
                <a:cubicBezTo>
                  <a:pt x="43" y="104"/>
                  <a:pt x="32" y="115"/>
                  <a:pt x="32" y="128"/>
                </a:cubicBezTo>
                <a:cubicBezTo>
                  <a:pt x="32" y="141"/>
                  <a:pt x="43" y="152"/>
                  <a:pt x="56" y="152"/>
                </a:cubicBezTo>
                <a:cubicBezTo>
                  <a:pt x="69" y="152"/>
                  <a:pt x="80" y="141"/>
                  <a:pt x="80" y="128"/>
                </a:cubicBezTo>
                <a:cubicBezTo>
                  <a:pt x="80" y="115"/>
                  <a:pt x="69" y="104"/>
                  <a:pt x="56" y="104"/>
                </a:cubicBezTo>
                <a:close/>
                <a:moveTo>
                  <a:pt x="56" y="140"/>
                </a:moveTo>
                <a:cubicBezTo>
                  <a:pt x="49" y="140"/>
                  <a:pt x="44" y="135"/>
                  <a:pt x="44" y="128"/>
                </a:cubicBezTo>
                <a:cubicBezTo>
                  <a:pt x="44" y="121"/>
                  <a:pt x="49" y="116"/>
                  <a:pt x="56" y="116"/>
                </a:cubicBezTo>
                <a:cubicBezTo>
                  <a:pt x="63" y="116"/>
                  <a:pt x="68" y="121"/>
                  <a:pt x="68" y="128"/>
                </a:cubicBezTo>
                <a:cubicBezTo>
                  <a:pt x="68" y="135"/>
                  <a:pt x="63" y="140"/>
                  <a:pt x="56" y="140"/>
                </a:cubicBezTo>
                <a:close/>
                <a:moveTo>
                  <a:pt x="232" y="104"/>
                </a:moveTo>
                <a:cubicBezTo>
                  <a:pt x="219" y="104"/>
                  <a:pt x="208" y="115"/>
                  <a:pt x="208" y="128"/>
                </a:cubicBezTo>
                <a:cubicBezTo>
                  <a:pt x="208" y="141"/>
                  <a:pt x="219" y="152"/>
                  <a:pt x="232" y="152"/>
                </a:cubicBezTo>
                <a:cubicBezTo>
                  <a:pt x="245" y="152"/>
                  <a:pt x="256" y="141"/>
                  <a:pt x="256" y="128"/>
                </a:cubicBezTo>
                <a:cubicBezTo>
                  <a:pt x="256" y="115"/>
                  <a:pt x="245" y="104"/>
                  <a:pt x="232" y="104"/>
                </a:cubicBezTo>
                <a:close/>
                <a:moveTo>
                  <a:pt x="232" y="140"/>
                </a:moveTo>
                <a:cubicBezTo>
                  <a:pt x="225" y="140"/>
                  <a:pt x="220" y="135"/>
                  <a:pt x="220" y="128"/>
                </a:cubicBezTo>
                <a:cubicBezTo>
                  <a:pt x="220" y="121"/>
                  <a:pt x="225" y="116"/>
                  <a:pt x="232" y="116"/>
                </a:cubicBezTo>
                <a:cubicBezTo>
                  <a:pt x="239" y="116"/>
                  <a:pt x="244" y="121"/>
                  <a:pt x="244" y="128"/>
                </a:cubicBezTo>
                <a:cubicBezTo>
                  <a:pt x="244" y="135"/>
                  <a:pt x="239" y="140"/>
                  <a:pt x="232" y="140"/>
                </a:cubicBezTo>
                <a:close/>
                <a:moveTo>
                  <a:pt x="86" y="136"/>
                </a:moveTo>
                <a:cubicBezTo>
                  <a:pt x="202" y="136"/>
                  <a:pt x="202" y="136"/>
                  <a:pt x="202" y="136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86" y="124"/>
                  <a:pt x="86" y="124"/>
                  <a:pt x="86" y="124"/>
                </a:cubicBezTo>
                <a:lnTo>
                  <a:pt x="86" y="136"/>
                </a:lnTo>
                <a:close/>
                <a:moveTo>
                  <a:pt x="278" y="23"/>
                </a:moveTo>
                <a:cubicBezTo>
                  <a:pt x="274" y="10"/>
                  <a:pt x="261" y="0"/>
                  <a:pt x="24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3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8"/>
                  <a:pt x="8" y="136"/>
                  <a:pt x="17" y="136"/>
                </a:cubicBezTo>
                <a:cubicBezTo>
                  <a:pt x="26" y="136"/>
                  <a:pt x="26" y="136"/>
                  <a:pt x="26" y="136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4" y="124"/>
                  <a:pt x="12" y="122"/>
                  <a:pt x="12" y="119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17"/>
                  <a:pt x="17" y="12"/>
                  <a:pt x="23" y="12"/>
                </a:cubicBezTo>
                <a:cubicBezTo>
                  <a:pt x="247" y="12"/>
                  <a:pt x="247" y="12"/>
                  <a:pt x="247" y="12"/>
                </a:cubicBezTo>
                <a:cubicBezTo>
                  <a:pt x="256" y="12"/>
                  <a:pt x="264" y="18"/>
                  <a:pt x="266" y="27"/>
                </a:cubicBezTo>
                <a:cubicBezTo>
                  <a:pt x="275" y="55"/>
                  <a:pt x="278" y="80"/>
                  <a:pt x="275" y="119"/>
                </a:cubicBezTo>
                <a:cubicBezTo>
                  <a:pt x="275" y="122"/>
                  <a:pt x="273" y="124"/>
                  <a:pt x="270" y="124"/>
                </a:cubicBezTo>
                <a:cubicBezTo>
                  <a:pt x="262" y="124"/>
                  <a:pt x="262" y="124"/>
                  <a:pt x="262" y="124"/>
                </a:cubicBezTo>
                <a:cubicBezTo>
                  <a:pt x="262" y="136"/>
                  <a:pt x="262" y="136"/>
                  <a:pt x="262" y="136"/>
                </a:cubicBezTo>
                <a:cubicBezTo>
                  <a:pt x="270" y="136"/>
                  <a:pt x="270" y="136"/>
                  <a:pt x="270" y="136"/>
                </a:cubicBezTo>
                <a:cubicBezTo>
                  <a:pt x="279" y="136"/>
                  <a:pt x="287" y="129"/>
                  <a:pt x="287" y="120"/>
                </a:cubicBezTo>
                <a:cubicBezTo>
                  <a:pt x="290" y="79"/>
                  <a:pt x="287" y="53"/>
                  <a:pt x="278" y="23"/>
                </a:cubicBezTo>
                <a:close/>
                <a:moveTo>
                  <a:pt x="192" y="72"/>
                </a:moveTo>
                <a:cubicBezTo>
                  <a:pt x="194" y="72"/>
                  <a:pt x="196" y="70"/>
                  <a:pt x="196" y="68"/>
                </a:cubicBezTo>
                <a:cubicBezTo>
                  <a:pt x="196" y="28"/>
                  <a:pt x="196" y="28"/>
                  <a:pt x="196" y="28"/>
                </a:cubicBezTo>
                <a:cubicBezTo>
                  <a:pt x="196" y="26"/>
                  <a:pt x="194" y="24"/>
                  <a:pt x="192" y="24"/>
                </a:cubicBezTo>
                <a:cubicBezTo>
                  <a:pt x="152" y="24"/>
                  <a:pt x="152" y="24"/>
                  <a:pt x="152" y="24"/>
                </a:cubicBezTo>
                <a:cubicBezTo>
                  <a:pt x="150" y="24"/>
                  <a:pt x="148" y="26"/>
                  <a:pt x="148" y="2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70"/>
                  <a:pt x="150" y="72"/>
                  <a:pt x="152" y="72"/>
                </a:cubicBezTo>
                <a:lnTo>
                  <a:pt x="192" y="72"/>
                </a:lnTo>
                <a:close/>
                <a:moveTo>
                  <a:pt x="160" y="36"/>
                </a:moveTo>
                <a:cubicBezTo>
                  <a:pt x="184" y="36"/>
                  <a:pt x="184" y="36"/>
                  <a:pt x="184" y="36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60" y="60"/>
                  <a:pt x="160" y="60"/>
                  <a:pt x="160" y="60"/>
                </a:cubicBezTo>
                <a:lnTo>
                  <a:pt x="160" y="36"/>
                </a:lnTo>
                <a:close/>
                <a:moveTo>
                  <a:pt x="76" y="68"/>
                </a:moveTo>
                <a:cubicBezTo>
                  <a:pt x="76" y="28"/>
                  <a:pt x="76" y="28"/>
                  <a:pt x="76" y="28"/>
                </a:cubicBezTo>
                <a:cubicBezTo>
                  <a:pt x="76" y="26"/>
                  <a:pt x="74" y="24"/>
                  <a:pt x="72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6" y="24"/>
                  <a:pt x="24" y="26"/>
                  <a:pt x="24" y="28"/>
                </a:cubicBezTo>
                <a:cubicBezTo>
                  <a:pt x="24" y="68"/>
                  <a:pt x="24" y="68"/>
                  <a:pt x="24" y="68"/>
                </a:cubicBezTo>
                <a:cubicBezTo>
                  <a:pt x="24" y="70"/>
                  <a:pt x="26" y="72"/>
                  <a:pt x="28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4" y="72"/>
                  <a:pt x="76" y="70"/>
                  <a:pt x="76" y="68"/>
                </a:cubicBezTo>
                <a:close/>
                <a:moveTo>
                  <a:pt x="64" y="60"/>
                </a:moveTo>
                <a:cubicBezTo>
                  <a:pt x="36" y="60"/>
                  <a:pt x="36" y="60"/>
                  <a:pt x="36" y="60"/>
                </a:cubicBezTo>
                <a:cubicBezTo>
                  <a:pt x="36" y="36"/>
                  <a:pt x="36" y="36"/>
                  <a:pt x="36" y="36"/>
                </a:cubicBezTo>
                <a:cubicBezTo>
                  <a:pt x="64" y="36"/>
                  <a:pt x="64" y="36"/>
                  <a:pt x="64" y="36"/>
                </a:cubicBezTo>
                <a:lnTo>
                  <a:pt x="64" y="60"/>
                </a:lnTo>
                <a:close/>
                <a:moveTo>
                  <a:pt x="264" y="80"/>
                </a:moveTo>
                <a:cubicBezTo>
                  <a:pt x="262" y="63"/>
                  <a:pt x="259" y="49"/>
                  <a:pt x="255" y="34"/>
                </a:cubicBezTo>
                <a:cubicBezTo>
                  <a:pt x="253" y="28"/>
                  <a:pt x="248" y="24"/>
                  <a:pt x="241" y="24"/>
                </a:cubicBezTo>
                <a:cubicBezTo>
                  <a:pt x="212" y="24"/>
                  <a:pt x="212" y="24"/>
                  <a:pt x="212" y="24"/>
                </a:cubicBezTo>
                <a:cubicBezTo>
                  <a:pt x="210" y="24"/>
                  <a:pt x="208" y="26"/>
                  <a:pt x="208" y="28"/>
                </a:cubicBezTo>
                <a:cubicBezTo>
                  <a:pt x="208" y="71"/>
                  <a:pt x="208" y="71"/>
                  <a:pt x="208" y="71"/>
                </a:cubicBezTo>
                <a:cubicBezTo>
                  <a:pt x="208" y="73"/>
                  <a:pt x="209" y="74"/>
                  <a:pt x="210" y="74"/>
                </a:cubicBezTo>
                <a:cubicBezTo>
                  <a:pt x="223" y="83"/>
                  <a:pt x="223" y="83"/>
                  <a:pt x="223" y="83"/>
                </a:cubicBezTo>
                <a:cubicBezTo>
                  <a:pt x="224" y="84"/>
                  <a:pt x="224" y="84"/>
                  <a:pt x="225" y="84"/>
                </a:cubicBezTo>
                <a:cubicBezTo>
                  <a:pt x="260" y="84"/>
                  <a:pt x="260" y="84"/>
                  <a:pt x="260" y="84"/>
                </a:cubicBezTo>
                <a:cubicBezTo>
                  <a:pt x="262" y="84"/>
                  <a:pt x="264" y="82"/>
                  <a:pt x="264" y="80"/>
                </a:cubicBezTo>
                <a:close/>
                <a:moveTo>
                  <a:pt x="228" y="72"/>
                </a:moveTo>
                <a:cubicBezTo>
                  <a:pt x="220" y="67"/>
                  <a:pt x="220" y="67"/>
                  <a:pt x="220" y="67"/>
                </a:cubicBezTo>
                <a:cubicBezTo>
                  <a:pt x="220" y="36"/>
                  <a:pt x="220" y="36"/>
                  <a:pt x="220" y="36"/>
                </a:cubicBezTo>
                <a:cubicBezTo>
                  <a:pt x="241" y="36"/>
                  <a:pt x="241" y="36"/>
                  <a:pt x="241" y="36"/>
                </a:cubicBezTo>
                <a:cubicBezTo>
                  <a:pt x="242" y="36"/>
                  <a:pt x="243" y="37"/>
                  <a:pt x="243" y="38"/>
                </a:cubicBezTo>
                <a:cubicBezTo>
                  <a:pt x="247" y="50"/>
                  <a:pt x="249" y="61"/>
                  <a:pt x="251" y="72"/>
                </a:cubicBezTo>
                <a:lnTo>
                  <a:pt x="228" y="72"/>
                </a:lnTo>
                <a:close/>
                <a:moveTo>
                  <a:pt x="132" y="72"/>
                </a:moveTo>
                <a:cubicBezTo>
                  <a:pt x="134" y="72"/>
                  <a:pt x="136" y="70"/>
                  <a:pt x="136" y="68"/>
                </a:cubicBezTo>
                <a:cubicBezTo>
                  <a:pt x="136" y="28"/>
                  <a:pt x="136" y="28"/>
                  <a:pt x="136" y="28"/>
                </a:cubicBezTo>
                <a:cubicBezTo>
                  <a:pt x="136" y="26"/>
                  <a:pt x="134" y="24"/>
                  <a:pt x="132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0" y="24"/>
                  <a:pt x="88" y="26"/>
                  <a:pt x="88" y="28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70"/>
                  <a:pt x="90" y="72"/>
                  <a:pt x="92" y="72"/>
                </a:cubicBezTo>
                <a:lnTo>
                  <a:pt x="132" y="72"/>
                </a:lnTo>
                <a:close/>
                <a:moveTo>
                  <a:pt x="100" y="36"/>
                </a:moveTo>
                <a:cubicBezTo>
                  <a:pt x="124" y="36"/>
                  <a:pt x="124" y="36"/>
                  <a:pt x="124" y="36"/>
                </a:cubicBezTo>
                <a:cubicBezTo>
                  <a:pt x="124" y="60"/>
                  <a:pt x="124" y="60"/>
                  <a:pt x="124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3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10043F-1D16-1A77-08D2-C879FCBFC797}"/>
              </a:ext>
            </a:extLst>
          </p:cNvPr>
          <p:cNvSpPr txBox="1"/>
          <p:nvPr/>
        </p:nvSpPr>
        <p:spPr>
          <a:xfrm>
            <a:off x="9396121" y="6090008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Because We Can</a:t>
            </a:r>
          </a:p>
        </p:txBody>
      </p:sp>
    </p:spTree>
    <p:extLst>
      <p:ext uri="{BB962C8B-B14F-4D97-AF65-F5344CB8AC3E}">
        <p14:creationId xmlns:p14="http://schemas.microsoft.com/office/powerpoint/2010/main" val="1291196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F439-52F9-F269-AD21-F37E69CD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הזמנה יומית לנוסע - שאטלים</a:t>
            </a:r>
            <a:endParaRPr lang="en-US" dirty="0"/>
          </a:p>
        </p:txBody>
      </p:sp>
      <p:pic>
        <p:nvPicPr>
          <p:cNvPr id="5" name="Picture 4" descr="A picture containing drawing, cup, sign&#10;&#10;Description automatically generated">
            <a:extLst>
              <a:ext uri="{FF2B5EF4-FFF2-40B4-BE49-F238E27FC236}">
                <a16:creationId xmlns:a16="http://schemas.microsoft.com/office/drawing/2014/main" id="{4EE408CA-8CAF-3646-DBAC-9CFD09BC96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48" y="303276"/>
            <a:ext cx="612648" cy="612648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130053F0-6D26-0713-8B6D-CE40A3245360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9279821" y="5426230"/>
            <a:ext cx="2638550" cy="1386679"/>
          </a:xfrm>
          <a:custGeom>
            <a:avLst/>
            <a:gdLst>
              <a:gd name="T0" fmla="*/ 32 w 290"/>
              <a:gd name="T1" fmla="*/ 128 h 152"/>
              <a:gd name="T2" fmla="*/ 80 w 290"/>
              <a:gd name="T3" fmla="*/ 128 h 152"/>
              <a:gd name="T4" fmla="*/ 56 w 290"/>
              <a:gd name="T5" fmla="*/ 140 h 152"/>
              <a:gd name="T6" fmla="*/ 56 w 290"/>
              <a:gd name="T7" fmla="*/ 116 h 152"/>
              <a:gd name="T8" fmla="*/ 56 w 290"/>
              <a:gd name="T9" fmla="*/ 140 h 152"/>
              <a:gd name="T10" fmla="*/ 208 w 290"/>
              <a:gd name="T11" fmla="*/ 128 h 152"/>
              <a:gd name="T12" fmla="*/ 256 w 290"/>
              <a:gd name="T13" fmla="*/ 128 h 152"/>
              <a:gd name="T14" fmla="*/ 232 w 290"/>
              <a:gd name="T15" fmla="*/ 140 h 152"/>
              <a:gd name="T16" fmla="*/ 232 w 290"/>
              <a:gd name="T17" fmla="*/ 116 h 152"/>
              <a:gd name="T18" fmla="*/ 232 w 290"/>
              <a:gd name="T19" fmla="*/ 140 h 152"/>
              <a:gd name="T20" fmla="*/ 202 w 290"/>
              <a:gd name="T21" fmla="*/ 136 h 152"/>
              <a:gd name="T22" fmla="*/ 86 w 290"/>
              <a:gd name="T23" fmla="*/ 124 h 152"/>
              <a:gd name="T24" fmla="*/ 278 w 290"/>
              <a:gd name="T25" fmla="*/ 23 h 152"/>
              <a:gd name="T26" fmla="*/ 23 w 290"/>
              <a:gd name="T27" fmla="*/ 0 h 152"/>
              <a:gd name="T28" fmla="*/ 0 w 290"/>
              <a:gd name="T29" fmla="*/ 119 h 152"/>
              <a:gd name="T30" fmla="*/ 26 w 290"/>
              <a:gd name="T31" fmla="*/ 136 h 152"/>
              <a:gd name="T32" fmla="*/ 17 w 290"/>
              <a:gd name="T33" fmla="*/ 124 h 152"/>
              <a:gd name="T34" fmla="*/ 12 w 290"/>
              <a:gd name="T35" fmla="*/ 23 h 152"/>
              <a:gd name="T36" fmla="*/ 247 w 290"/>
              <a:gd name="T37" fmla="*/ 12 h 152"/>
              <a:gd name="T38" fmla="*/ 275 w 290"/>
              <a:gd name="T39" fmla="*/ 119 h 152"/>
              <a:gd name="T40" fmla="*/ 262 w 290"/>
              <a:gd name="T41" fmla="*/ 124 h 152"/>
              <a:gd name="T42" fmla="*/ 270 w 290"/>
              <a:gd name="T43" fmla="*/ 136 h 152"/>
              <a:gd name="T44" fmla="*/ 278 w 290"/>
              <a:gd name="T45" fmla="*/ 23 h 152"/>
              <a:gd name="T46" fmla="*/ 196 w 290"/>
              <a:gd name="T47" fmla="*/ 68 h 152"/>
              <a:gd name="T48" fmla="*/ 192 w 290"/>
              <a:gd name="T49" fmla="*/ 24 h 152"/>
              <a:gd name="T50" fmla="*/ 148 w 290"/>
              <a:gd name="T51" fmla="*/ 28 h 152"/>
              <a:gd name="T52" fmla="*/ 152 w 290"/>
              <a:gd name="T53" fmla="*/ 72 h 152"/>
              <a:gd name="T54" fmla="*/ 160 w 290"/>
              <a:gd name="T55" fmla="*/ 36 h 152"/>
              <a:gd name="T56" fmla="*/ 184 w 290"/>
              <a:gd name="T57" fmla="*/ 60 h 152"/>
              <a:gd name="T58" fmla="*/ 160 w 290"/>
              <a:gd name="T59" fmla="*/ 36 h 152"/>
              <a:gd name="T60" fmla="*/ 76 w 290"/>
              <a:gd name="T61" fmla="*/ 28 h 152"/>
              <a:gd name="T62" fmla="*/ 28 w 290"/>
              <a:gd name="T63" fmla="*/ 24 h 152"/>
              <a:gd name="T64" fmla="*/ 24 w 290"/>
              <a:gd name="T65" fmla="*/ 28 h 152"/>
              <a:gd name="T66" fmla="*/ 28 w 290"/>
              <a:gd name="T67" fmla="*/ 72 h 152"/>
              <a:gd name="T68" fmla="*/ 76 w 290"/>
              <a:gd name="T69" fmla="*/ 68 h 152"/>
              <a:gd name="T70" fmla="*/ 36 w 290"/>
              <a:gd name="T71" fmla="*/ 60 h 152"/>
              <a:gd name="T72" fmla="*/ 64 w 290"/>
              <a:gd name="T73" fmla="*/ 36 h 152"/>
              <a:gd name="T74" fmla="*/ 264 w 290"/>
              <a:gd name="T75" fmla="*/ 80 h 152"/>
              <a:gd name="T76" fmla="*/ 241 w 290"/>
              <a:gd name="T77" fmla="*/ 24 h 152"/>
              <a:gd name="T78" fmla="*/ 208 w 290"/>
              <a:gd name="T79" fmla="*/ 28 h 152"/>
              <a:gd name="T80" fmla="*/ 210 w 290"/>
              <a:gd name="T81" fmla="*/ 74 h 152"/>
              <a:gd name="T82" fmla="*/ 225 w 290"/>
              <a:gd name="T83" fmla="*/ 84 h 152"/>
              <a:gd name="T84" fmla="*/ 264 w 290"/>
              <a:gd name="T85" fmla="*/ 80 h 152"/>
              <a:gd name="T86" fmla="*/ 220 w 290"/>
              <a:gd name="T87" fmla="*/ 67 h 152"/>
              <a:gd name="T88" fmla="*/ 241 w 290"/>
              <a:gd name="T89" fmla="*/ 36 h 152"/>
              <a:gd name="T90" fmla="*/ 251 w 290"/>
              <a:gd name="T91" fmla="*/ 72 h 152"/>
              <a:gd name="T92" fmla="*/ 132 w 290"/>
              <a:gd name="T93" fmla="*/ 72 h 152"/>
              <a:gd name="T94" fmla="*/ 136 w 290"/>
              <a:gd name="T95" fmla="*/ 28 h 152"/>
              <a:gd name="T96" fmla="*/ 92 w 290"/>
              <a:gd name="T97" fmla="*/ 24 h 152"/>
              <a:gd name="T98" fmla="*/ 88 w 290"/>
              <a:gd name="T99" fmla="*/ 68 h 152"/>
              <a:gd name="T100" fmla="*/ 132 w 290"/>
              <a:gd name="T101" fmla="*/ 72 h 152"/>
              <a:gd name="T102" fmla="*/ 124 w 290"/>
              <a:gd name="T103" fmla="*/ 36 h 152"/>
              <a:gd name="T104" fmla="*/ 100 w 290"/>
              <a:gd name="T105" fmla="*/ 6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0" h="152">
                <a:moveTo>
                  <a:pt x="56" y="104"/>
                </a:moveTo>
                <a:cubicBezTo>
                  <a:pt x="43" y="104"/>
                  <a:pt x="32" y="115"/>
                  <a:pt x="32" y="128"/>
                </a:cubicBezTo>
                <a:cubicBezTo>
                  <a:pt x="32" y="141"/>
                  <a:pt x="43" y="152"/>
                  <a:pt x="56" y="152"/>
                </a:cubicBezTo>
                <a:cubicBezTo>
                  <a:pt x="69" y="152"/>
                  <a:pt x="80" y="141"/>
                  <a:pt x="80" y="128"/>
                </a:cubicBezTo>
                <a:cubicBezTo>
                  <a:pt x="80" y="115"/>
                  <a:pt x="69" y="104"/>
                  <a:pt x="56" y="104"/>
                </a:cubicBezTo>
                <a:close/>
                <a:moveTo>
                  <a:pt x="56" y="140"/>
                </a:moveTo>
                <a:cubicBezTo>
                  <a:pt x="49" y="140"/>
                  <a:pt x="44" y="135"/>
                  <a:pt x="44" y="128"/>
                </a:cubicBezTo>
                <a:cubicBezTo>
                  <a:pt x="44" y="121"/>
                  <a:pt x="49" y="116"/>
                  <a:pt x="56" y="116"/>
                </a:cubicBezTo>
                <a:cubicBezTo>
                  <a:pt x="63" y="116"/>
                  <a:pt x="68" y="121"/>
                  <a:pt x="68" y="128"/>
                </a:cubicBezTo>
                <a:cubicBezTo>
                  <a:pt x="68" y="135"/>
                  <a:pt x="63" y="140"/>
                  <a:pt x="56" y="140"/>
                </a:cubicBezTo>
                <a:close/>
                <a:moveTo>
                  <a:pt x="232" y="104"/>
                </a:moveTo>
                <a:cubicBezTo>
                  <a:pt x="219" y="104"/>
                  <a:pt x="208" y="115"/>
                  <a:pt x="208" y="128"/>
                </a:cubicBezTo>
                <a:cubicBezTo>
                  <a:pt x="208" y="141"/>
                  <a:pt x="219" y="152"/>
                  <a:pt x="232" y="152"/>
                </a:cubicBezTo>
                <a:cubicBezTo>
                  <a:pt x="245" y="152"/>
                  <a:pt x="256" y="141"/>
                  <a:pt x="256" y="128"/>
                </a:cubicBezTo>
                <a:cubicBezTo>
                  <a:pt x="256" y="115"/>
                  <a:pt x="245" y="104"/>
                  <a:pt x="232" y="104"/>
                </a:cubicBezTo>
                <a:close/>
                <a:moveTo>
                  <a:pt x="232" y="140"/>
                </a:moveTo>
                <a:cubicBezTo>
                  <a:pt x="225" y="140"/>
                  <a:pt x="220" y="135"/>
                  <a:pt x="220" y="128"/>
                </a:cubicBezTo>
                <a:cubicBezTo>
                  <a:pt x="220" y="121"/>
                  <a:pt x="225" y="116"/>
                  <a:pt x="232" y="116"/>
                </a:cubicBezTo>
                <a:cubicBezTo>
                  <a:pt x="239" y="116"/>
                  <a:pt x="244" y="121"/>
                  <a:pt x="244" y="128"/>
                </a:cubicBezTo>
                <a:cubicBezTo>
                  <a:pt x="244" y="135"/>
                  <a:pt x="239" y="140"/>
                  <a:pt x="232" y="140"/>
                </a:cubicBezTo>
                <a:close/>
                <a:moveTo>
                  <a:pt x="86" y="136"/>
                </a:moveTo>
                <a:cubicBezTo>
                  <a:pt x="202" y="136"/>
                  <a:pt x="202" y="136"/>
                  <a:pt x="202" y="136"/>
                </a:cubicBezTo>
                <a:cubicBezTo>
                  <a:pt x="202" y="124"/>
                  <a:pt x="202" y="124"/>
                  <a:pt x="202" y="124"/>
                </a:cubicBezTo>
                <a:cubicBezTo>
                  <a:pt x="86" y="124"/>
                  <a:pt x="86" y="124"/>
                  <a:pt x="86" y="124"/>
                </a:cubicBezTo>
                <a:lnTo>
                  <a:pt x="86" y="136"/>
                </a:lnTo>
                <a:close/>
                <a:moveTo>
                  <a:pt x="278" y="23"/>
                </a:moveTo>
                <a:cubicBezTo>
                  <a:pt x="274" y="10"/>
                  <a:pt x="261" y="0"/>
                  <a:pt x="24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3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8"/>
                  <a:pt x="8" y="136"/>
                  <a:pt x="17" y="136"/>
                </a:cubicBezTo>
                <a:cubicBezTo>
                  <a:pt x="26" y="136"/>
                  <a:pt x="26" y="136"/>
                  <a:pt x="26" y="136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4" y="124"/>
                  <a:pt x="12" y="122"/>
                  <a:pt x="12" y="119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17"/>
                  <a:pt x="17" y="12"/>
                  <a:pt x="23" y="12"/>
                </a:cubicBezTo>
                <a:cubicBezTo>
                  <a:pt x="247" y="12"/>
                  <a:pt x="247" y="12"/>
                  <a:pt x="247" y="12"/>
                </a:cubicBezTo>
                <a:cubicBezTo>
                  <a:pt x="256" y="12"/>
                  <a:pt x="264" y="18"/>
                  <a:pt x="266" y="27"/>
                </a:cubicBezTo>
                <a:cubicBezTo>
                  <a:pt x="275" y="55"/>
                  <a:pt x="278" y="80"/>
                  <a:pt x="275" y="119"/>
                </a:cubicBezTo>
                <a:cubicBezTo>
                  <a:pt x="275" y="122"/>
                  <a:pt x="273" y="124"/>
                  <a:pt x="270" y="124"/>
                </a:cubicBezTo>
                <a:cubicBezTo>
                  <a:pt x="262" y="124"/>
                  <a:pt x="262" y="124"/>
                  <a:pt x="262" y="124"/>
                </a:cubicBezTo>
                <a:cubicBezTo>
                  <a:pt x="262" y="136"/>
                  <a:pt x="262" y="136"/>
                  <a:pt x="262" y="136"/>
                </a:cubicBezTo>
                <a:cubicBezTo>
                  <a:pt x="270" y="136"/>
                  <a:pt x="270" y="136"/>
                  <a:pt x="270" y="136"/>
                </a:cubicBezTo>
                <a:cubicBezTo>
                  <a:pt x="279" y="136"/>
                  <a:pt x="287" y="129"/>
                  <a:pt x="287" y="120"/>
                </a:cubicBezTo>
                <a:cubicBezTo>
                  <a:pt x="290" y="79"/>
                  <a:pt x="287" y="53"/>
                  <a:pt x="278" y="23"/>
                </a:cubicBezTo>
                <a:close/>
                <a:moveTo>
                  <a:pt x="192" y="72"/>
                </a:moveTo>
                <a:cubicBezTo>
                  <a:pt x="194" y="72"/>
                  <a:pt x="196" y="70"/>
                  <a:pt x="196" y="68"/>
                </a:cubicBezTo>
                <a:cubicBezTo>
                  <a:pt x="196" y="28"/>
                  <a:pt x="196" y="28"/>
                  <a:pt x="196" y="28"/>
                </a:cubicBezTo>
                <a:cubicBezTo>
                  <a:pt x="196" y="26"/>
                  <a:pt x="194" y="24"/>
                  <a:pt x="192" y="24"/>
                </a:cubicBezTo>
                <a:cubicBezTo>
                  <a:pt x="152" y="24"/>
                  <a:pt x="152" y="24"/>
                  <a:pt x="152" y="24"/>
                </a:cubicBezTo>
                <a:cubicBezTo>
                  <a:pt x="150" y="24"/>
                  <a:pt x="148" y="26"/>
                  <a:pt x="148" y="2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70"/>
                  <a:pt x="150" y="72"/>
                  <a:pt x="152" y="72"/>
                </a:cubicBezTo>
                <a:lnTo>
                  <a:pt x="192" y="72"/>
                </a:lnTo>
                <a:close/>
                <a:moveTo>
                  <a:pt x="160" y="36"/>
                </a:moveTo>
                <a:cubicBezTo>
                  <a:pt x="184" y="36"/>
                  <a:pt x="184" y="36"/>
                  <a:pt x="184" y="36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60" y="60"/>
                  <a:pt x="160" y="60"/>
                  <a:pt x="160" y="60"/>
                </a:cubicBezTo>
                <a:lnTo>
                  <a:pt x="160" y="36"/>
                </a:lnTo>
                <a:close/>
                <a:moveTo>
                  <a:pt x="76" y="68"/>
                </a:moveTo>
                <a:cubicBezTo>
                  <a:pt x="76" y="28"/>
                  <a:pt x="76" y="28"/>
                  <a:pt x="76" y="28"/>
                </a:cubicBezTo>
                <a:cubicBezTo>
                  <a:pt x="76" y="26"/>
                  <a:pt x="74" y="24"/>
                  <a:pt x="72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6" y="24"/>
                  <a:pt x="24" y="26"/>
                  <a:pt x="24" y="28"/>
                </a:cubicBezTo>
                <a:cubicBezTo>
                  <a:pt x="24" y="68"/>
                  <a:pt x="24" y="68"/>
                  <a:pt x="24" y="68"/>
                </a:cubicBezTo>
                <a:cubicBezTo>
                  <a:pt x="24" y="70"/>
                  <a:pt x="26" y="72"/>
                  <a:pt x="28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4" y="72"/>
                  <a:pt x="76" y="70"/>
                  <a:pt x="76" y="68"/>
                </a:cubicBezTo>
                <a:close/>
                <a:moveTo>
                  <a:pt x="64" y="60"/>
                </a:moveTo>
                <a:cubicBezTo>
                  <a:pt x="36" y="60"/>
                  <a:pt x="36" y="60"/>
                  <a:pt x="36" y="60"/>
                </a:cubicBezTo>
                <a:cubicBezTo>
                  <a:pt x="36" y="36"/>
                  <a:pt x="36" y="36"/>
                  <a:pt x="36" y="36"/>
                </a:cubicBezTo>
                <a:cubicBezTo>
                  <a:pt x="64" y="36"/>
                  <a:pt x="64" y="36"/>
                  <a:pt x="64" y="36"/>
                </a:cubicBezTo>
                <a:lnTo>
                  <a:pt x="64" y="60"/>
                </a:lnTo>
                <a:close/>
                <a:moveTo>
                  <a:pt x="264" y="80"/>
                </a:moveTo>
                <a:cubicBezTo>
                  <a:pt x="262" y="63"/>
                  <a:pt x="259" y="49"/>
                  <a:pt x="255" y="34"/>
                </a:cubicBezTo>
                <a:cubicBezTo>
                  <a:pt x="253" y="28"/>
                  <a:pt x="248" y="24"/>
                  <a:pt x="241" y="24"/>
                </a:cubicBezTo>
                <a:cubicBezTo>
                  <a:pt x="212" y="24"/>
                  <a:pt x="212" y="24"/>
                  <a:pt x="212" y="24"/>
                </a:cubicBezTo>
                <a:cubicBezTo>
                  <a:pt x="210" y="24"/>
                  <a:pt x="208" y="26"/>
                  <a:pt x="208" y="28"/>
                </a:cubicBezTo>
                <a:cubicBezTo>
                  <a:pt x="208" y="71"/>
                  <a:pt x="208" y="71"/>
                  <a:pt x="208" y="71"/>
                </a:cubicBezTo>
                <a:cubicBezTo>
                  <a:pt x="208" y="73"/>
                  <a:pt x="209" y="74"/>
                  <a:pt x="210" y="74"/>
                </a:cubicBezTo>
                <a:cubicBezTo>
                  <a:pt x="223" y="83"/>
                  <a:pt x="223" y="83"/>
                  <a:pt x="223" y="83"/>
                </a:cubicBezTo>
                <a:cubicBezTo>
                  <a:pt x="224" y="84"/>
                  <a:pt x="224" y="84"/>
                  <a:pt x="225" y="84"/>
                </a:cubicBezTo>
                <a:cubicBezTo>
                  <a:pt x="260" y="84"/>
                  <a:pt x="260" y="84"/>
                  <a:pt x="260" y="84"/>
                </a:cubicBezTo>
                <a:cubicBezTo>
                  <a:pt x="262" y="84"/>
                  <a:pt x="264" y="82"/>
                  <a:pt x="264" y="80"/>
                </a:cubicBezTo>
                <a:close/>
                <a:moveTo>
                  <a:pt x="228" y="72"/>
                </a:moveTo>
                <a:cubicBezTo>
                  <a:pt x="220" y="67"/>
                  <a:pt x="220" y="67"/>
                  <a:pt x="220" y="67"/>
                </a:cubicBezTo>
                <a:cubicBezTo>
                  <a:pt x="220" y="36"/>
                  <a:pt x="220" y="36"/>
                  <a:pt x="220" y="36"/>
                </a:cubicBezTo>
                <a:cubicBezTo>
                  <a:pt x="241" y="36"/>
                  <a:pt x="241" y="36"/>
                  <a:pt x="241" y="36"/>
                </a:cubicBezTo>
                <a:cubicBezTo>
                  <a:pt x="242" y="36"/>
                  <a:pt x="243" y="37"/>
                  <a:pt x="243" y="38"/>
                </a:cubicBezTo>
                <a:cubicBezTo>
                  <a:pt x="247" y="50"/>
                  <a:pt x="249" y="61"/>
                  <a:pt x="251" y="72"/>
                </a:cubicBezTo>
                <a:lnTo>
                  <a:pt x="228" y="72"/>
                </a:lnTo>
                <a:close/>
                <a:moveTo>
                  <a:pt x="132" y="72"/>
                </a:moveTo>
                <a:cubicBezTo>
                  <a:pt x="134" y="72"/>
                  <a:pt x="136" y="70"/>
                  <a:pt x="136" y="68"/>
                </a:cubicBezTo>
                <a:cubicBezTo>
                  <a:pt x="136" y="28"/>
                  <a:pt x="136" y="28"/>
                  <a:pt x="136" y="28"/>
                </a:cubicBezTo>
                <a:cubicBezTo>
                  <a:pt x="136" y="26"/>
                  <a:pt x="134" y="24"/>
                  <a:pt x="132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0" y="24"/>
                  <a:pt x="88" y="26"/>
                  <a:pt x="88" y="28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70"/>
                  <a:pt x="90" y="72"/>
                  <a:pt x="92" y="72"/>
                </a:cubicBezTo>
                <a:lnTo>
                  <a:pt x="132" y="72"/>
                </a:lnTo>
                <a:close/>
                <a:moveTo>
                  <a:pt x="100" y="36"/>
                </a:moveTo>
                <a:cubicBezTo>
                  <a:pt x="124" y="36"/>
                  <a:pt x="124" y="36"/>
                  <a:pt x="124" y="36"/>
                </a:cubicBezTo>
                <a:cubicBezTo>
                  <a:pt x="124" y="60"/>
                  <a:pt x="124" y="60"/>
                  <a:pt x="124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3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7FB8F7-D7F6-E66A-B2CF-08C42A51216B}"/>
              </a:ext>
            </a:extLst>
          </p:cNvPr>
          <p:cNvSpPr txBox="1"/>
          <p:nvPr/>
        </p:nvSpPr>
        <p:spPr>
          <a:xfrm>
            <a:off x="9396121" y="6090008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Because We Can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DE1F7D-FC12-9002-19B8-7F7373E02850}"/>
              </a:ext>
            </a:extLst>
          </p:cNvPr>
          <p:cNvSpPr txBox="1"/>
          <p:nvPr/>
        </p:nvSpPr>
        <p:spPr>
          <a:xfrm>
            <a:off x="3491541" y="1865214"/>
            <a:ext cx="610318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b="1" i="0" dirty="0">
                <a:effectLst/>
                <a:latin typeface="Assistant" pitchFamily="2" charset="-79"/>
                <a:cs typeface="Assistant" pitchFamily="2" charset="-79"/>
              </a:rPr>
              <a:t>יש לך לקוחות שמשתמשים </a:t>
            </a:r>
            <a:r>
              <a:rPr lang="he-IL" b="1" i="0" dirty="0" err="1">
                <a:effectLst/>
                <a:latin typeface="Assistant" pitchFamily="2" charset="-79"/>
                <a:cs typeface="Assistant" pitchFamily="2" charset="-79"/>
              </a:rPr>
              <a:t>בשאטל</a:t>
            </a:r>
            <a:r>
              <a:rPr lang="he-IL" b="1" i="0" dirty="0">
                <a:effectLst/>
                <a:latin typeface="Assistant" pitchFamily="2" charset="-79"/>
                <a:cs typeface="Assistant" pitchFamily="2" charset="-79"/>
              </a:rPr>
              <a:t> ל: רכבת? אוניברסיטה? עבודה?</a:t>
            </a:r>
            <a:br>
              <a:rPr lang="he-IL" b="1" i="0" dirty="0">
                <a:effectLst/>
                <a:latin typeface="Assistant" pitchFamily="2" charset="-79"/>
                <a:cs typeface="Assistant" pitchFamily="2" charset="-79"/>
              </a:rPr>
            </a:br>
            <a:r>
              <a:rPr lang="he-IL" b="1" i="0" dirty="0">
                <a:effectLst/>
                <a:latin typeface="Assistant" pitchFamily="2" charset="-79"/>
                <a:cs typeface="Assistant" pitchFamily="2" charset="-79"/>
              </a:rPr>
              <a:t>סיכמת עם לקוח שהנסיעה יוצאת רק אם נרשמו אליה?</a:t>
            </a:r>
            <a:endParaRPr lang="en-US" b="1" i="0" dirty="0">
              <a:effectLst/>
              <a:latin typeface="Assistant" pitchFamily="2" charset="-79"/>
              <a:cs typeface="Assistant" pitchFamily="2" charset="-79"/>
            </a:endParaRPr>
          </a:p>
          <a:p>
            <a:pPr algn="r" rtl="1"/>
            <a:endParaRPr lang="he-IL" b="1" dirty="0">
              <a:latin typeface="Assistant" pitchFamily="2" charset="-79"/>
              <a:cs typeface="Assistant" pitchFamily="2" charset="-79"/>
            </a:endParaRPr>
          </a:p>
          <a:p>
            <a:pPr algn="r" rtl="1"/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כלי ידידותי המאפשר לנוסע לשריין </a:t>
            </a:r>
            <a:r>
              <a:rPr lang="he-IL" b="0" i="0" dirty="0" err="1">
                <a:effectLst/>
                <a:latin typeface="Assistant" pitchFamily="2" charset="-79"/>
                <a:cs typeface="Assistant" pitchFamily="2" charset="-79"/>
              </a:rPr>
              <a:t>כסא</a:t>
            </a: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 בנסיעה, על ידי כניסה לאפליקציה ובחירת תחנה.</a:t>
            </a:r>
          </a:p>
          <a:p>
            <a:pPr algn="r" rtl="1"/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 </a:t>
            </a:r>
          </a:p>
          <a:p>
            <a:pPr algn="r" rtl="1"/>
            <a:r>
              <a:rPr lang="he-IL" b="1" i="0" dirty="0">
                <a:effectLst/>
                <a:latin typeface="Assistant" pitchFamily="2" charset="-79"/>
                <a:cs typeface="Assistant" pitchFamily="2" charset="-79"/>
              </a:rPr>
              <a:t>תכונות עיקריות: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צפיה בנתוני הנסיעות המלאים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צפיה במיקום המדויק של הנהג בזמן אמת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מתעדכן ישר בזמן אמת בנסיעה בסידור העבודה ובכך חוסך זמן בעבודת הסדרן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אתם קובעים כמה זמן מראש ניתן להזמין </a:t>
            </a:r>
            <a:r>
              <a:rPr lang="he-IL" b="0" i="0" dirty="0" err="1">
                <a:effectLst/>
                <a:latin typeface="Assistant" pitchFamily="2" charset="-79"/>
                <a:cs typeface="Assistant" pitchFamily="2" charset="-79"/>
              </a:rPr>
              <a:t>כסא</a:t>
            </a:r>
            <a:endParaRPr lang="he-IL" b="0" i="0" dirty="0">
              <a:effectLst/>
              <a:latin typeface="Assistant" pitchFamily="2" charset="-79"/>
              <a:cs typeface="Assistant" pitchFamily="2" charset="-79"/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b="0" i="0" dirty="0">
                <a:effectLst/>
                <a:latin typeface="Assistant" pitchFamily="2" charset="-79"/>
                <a:cs typeface="Assistant" pitchFamily="2" charset="-79"/>
              </a:rPr>
              <a:t>כמות המקומות הפנויים תלויה בסוג הרכב המשובץ לנסיעה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0F9787E-D730-11AE-BF1D-0D96B74D8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2" y="1613159"/>
            <a:ext cx="3517224" cy="501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470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gjCy2-ftaRzfPozBVuhOdw&quot;,&quot;gi&quot;:&quot;KkFKOvMaBX0q0PuUSj2oWA&quot;,&quot;ti&quot;:&quot;object_sets&quot;,&quot;vs&quot;:{&quot;f&quot;:[1027],&quot;i&quot;:{&quot;d&quot;:&quot;gjCy2-ftaRzfPozBVuhOdw&quot;,&quot;p&quot;:true}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gjCy2-ftaRzfPozBVuhOdw&quot;,&quot;gi&quot;:&quot;KkFKOvMaBX0q0PuUSj2oWA&quot;,&quot;ti&quot;:&quot;object_sets&quot;,&quot;vs&quot;:{&quot;f&quot;:[1027],&quot;i&quot;:{&quot;d&quot;:&quot;gjCy2-ftaRzfPozBVuhOdw&quot;,&quot;p&quot;:true}}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6Ivmbyrt5n8EUZczfcp4g&quot;,&quot;gi&quot;:&quot;FGqgo8LJlWW1vXT3-lNxyg&quot;,&quot;ti&quot;:&quot;ui_elements&quot;,&quot;vs&quot;:{&quot;f&quot;:[252],&quot;i&quot;:{&quot;d&quot;:&quot;06Ivmbyrt5n8EUZczfcp4g&quot;,&quot;p&quot;:true}}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6Ivmbyrt5n8EUZczfcp4g&quot;,&quot;gi&quot;:&quot;FGqgo8LJlWW1vXT3-lNxyg&quot;,&quot;ti&quot;:&quot;ui_elements&quot;,&quot;vs&quot;:{&quot;f&quot;:[252],&quot;i&quot;:{&quot;d&quot;:&quot;06Ivmbyrt5n8EUZczfcp4g&quot;,&quot;p&quot;:true}}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6Ivmbyrt5n8EUZczfcp4g&quot;,&quot;gi&quot;:&quot;FGqgo8LJlWW1vXT3-lNxyg&quot;,&quot;ti&quot;:&quot;ui_elements&quot;,&quot;vs&quot;:{&quot;f&quot;:[252],&quot;i&quot;:{&quot;d&quot;:&quot;06Ivmbyrt5n8EUZczfcp4g&quot;,&quot;p&quot;:true}}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6Ivmbyrt5n8EUZczfcp4g&quot;,&quot;gi&quot;:&quot;FGqgo8LJlWW1vXT3-lNxyg&quot;,&quot;ti&quot;:&quot;ui_elements&quot;,&quot;vs&quot;:{&quot;f&quot;:[252],&quot;i&quot;:{&quot;d&quot;:&quot;06Ivmbyrt5n8EUZczfcp4g&quot;,&quot;p&quot;:true}}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6Ivmbyrt5n8EUZczfcp4g&quot;,&quot;gi&quot;:&quot;FGqgo8LJlWW1vXT3-lNxyg&quot;,&quot;ti&quot;:&quot;ui_elements&quot;,&quot;vs&quot;:{&quot;f&quot;:[252],&quot;i&quot;:{&quot;d&quot;:&quot;06Ivmbyrt5n8EUZczfcp4g&quot;,&quot;p&quot;:true}}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6Ivmbyrt5n8EUZczfcp4g&quot;,&quot;gi&quot;:&quot;FGqgo8LJlWW1vXT3-lNxyg&quot;,&quot;ti&quot;:&quot;ui_elements&quot;,&quot;vs&quot;:{&quot;f&quot;:[252],&quot;i&quot;:{&quot;d&quot;:&quot;06Ivmbyrt5n8EUZczfcp4g&quot;,&quot;p&quot;:true}}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6Ivmbyrt5n8EUZczfcp4g&quot;,&quot;gi&quot;:&quot;FGqgo8LJlWW1vXT3-lNxyg&quot;,&quot;ti&quot;:&quot;ui_elements&quot;,&quot;vs&quot;:{&quot;f&quot;:[252],&quot;i&quot;:{&quot;d&quot;:&quot;06Ivmbyrt5n8EUZczfcp4g&quot;,&quot;p&quot;:true}}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6Ivmbyrt5n8EUZczfcp4g&quot;,&quot;gi&quot;:&quot;FGqgo8LJlWW1vXT3-lNxyg&quot;,&quot;ti&quot;:&quot;ui_elements&quot;,&quot;vs&quot;:{&quot;f&quot;:[252],&quot;i&quot;:{&quot;d&quot;:&quot;06Ivmbyrt5n8EUZczfcp4g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6Ivmbyrt5n8EUZczfcp4g&quot;,&quot;gi&quot;:&quot;FGqgo8LJlWW1vXT3-lNxyg&quot;,&quot;ti&quot;:&quot;ui_elements&quot;,&quot;vs&quot;:{&quot;f&quot;:[252],&quot;i&quot;:{&quot;d&quot;:&quot;06Ivmbyrt5n8EUZczfcp4g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6Ivmbyrt5n8EUZczfcp4g&quot;,&quot;gi&quot;:&quot;FGqgo8LJlWW1vXT3-lNxyg&quot;,&quot;ti&quot;:&quot;ui_elements&quot;,&quot;vs&quot;:{&quot;f&quot;:[252],&quot;i&quot;:{&quot;d&quot;:&quot;06Ivmbyrt5n8EUZczfcp4g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gjCy2-ftaRzfPozBVuhOdw&quot;,&quot;gi&quot;:&quot;KkFKOvMaBX0q0PuUSj2oWA&quot;,&quot;ti&quot;:&quot;object_sets&quot;,&quot;vs&quot;:{&quot;f&quot;:[1027],&quot;i&quot;:{&quot;d&quot;:&quot;gjCy2-ftaRzfPozBVuhOdw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6Ivmbyrt5n8EUZczfcp4g&quot;,&quot;gi&quot;:&quot;FGqgo8LJlWW1vXT3-lNxyg&quot;,&quot;ti&quot;:&quot;ui_elements&quot;,&quot;vs&quot;:{&quot;f&quot;:[252],&quot;i&quot;:{&quot;d&quot;:&quot;06Ivmbyrt5n8EUZczfcp4g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gjCy2-ftaRzfPozBVuhOdw&quot;,&quot;gi&quot;:&quot;KkFKOvMaBX0q0PuUSj2oWA&quot;,&quot;ti&quot;:&quot;object_sets&quot;,&quot;vs&quot;:{&quot;f&quot;:[1027],&quot;i&quot;:{&quot;d&quot;:&quot;gjCy2-ftaRzfPozBVuhOdw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6Ivmbyrt5n8EUZczfcp4g&quot;,&quot;gi&quot;:&quot;FGqgo8LJlWW1vXT3-lNxyg&quot;,&quot;ti&quot;:&quot;ui_elements&quot;,&quot;vs&quot;:{&quot;f&quot;:[252],&quot;i&quot;:{&quot;d&quot;:&quot;06Ivmbyrt5n8EUZczfcp4g&quot;,&quot;p&quot;:true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gjCy2-ftaRzfPozBVuhOdw&quot;,&quot;gi&quot;:&quot;KkFKOvMaBX0q0PuUSj2oWA&quot;,&quot;ti&quot;:&quot;object_sets&quot;,&quot;vs&quot;:{&quot;f&quot;:[1027],&quot;i&quot;:{&quot;d&quot;:&quot;gjCy2-ftaRzfPozBVuhOdw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6Ivmbyrt5n8EUZczfcp4g&quot;,&quot;gi&quot;:&quot;FGqgo8LJlWW1vXT3-lNxyg&quot;,&quot;ti&quot;:&quot;ui_elements&quot;,&quot;vs&quot;:{&quot;f&quot;:[252],&quot;i&quot;:{&quot;d&quot;:&quot;06Ivmbyrt5n8EUZczfcp4g&quot;,&quot;p&quot;:true}}}"/>
</p:tagLst>
</file>

<file path=ppt/theme/theme1.xml><?xml version="1.0" encoding="utf-8"?>
<a:theme xmlns:a="http://schemas.openxmlformats.org/drawingml/2006/main" name="Facet">
  <a:themeElements>
    <a:clrScheme name="Custom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C000"/>
      </a:accent1>
      <a:accent2>
        <a:srgbClr val="E48312"/>
      </a:accent2>
      <a:accent3>
        <a:srgbClr val="FFC000"/>
      </a:accent3>
      <a:accent4>
        <a:srgbClr val="FFC000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FFC000"/>
    </a:accent1>
    <a:accent2>
      <a:srgbClr val="E48312"/>
    </a:accent2>
    <a:accent3>
      <a:srgbClr val="FFC000"/>
    </a:accent3>
    <a:accent4>
      <a:srgbClr val="FFC000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5517</TotalTime>
  <Words>768</Words>
  <Application>Microsoft Office PowerPoint</Application>
  <PresentationFormat>Widescreen</PresentationFormat>
  <Paragraphs>146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Assistant</vt:lpstr>
      <vt:lpstr>Trebuchet MS</vt:lpstr>
      <vt:lpstr>Wingdings</vt:lpstr>
      <vt:lpstr>Wingdings 3</vt:lpstr>
      <vt:lpstr>Facet</vt:lpstr>
      <vt:lpstr>MYWAY STUDIO </vt:lpstr>
      <vt:lpstr>MyWay Studio  נתונים </vt:lpstr>
      <vt:lpstr>שיקוף נסיעות </vt:lpstr>
      <vt:lpstr>ניהול הזמנות נוסעים  </vt:lpstr>
      <vt:lpstr>PowerPoint Presentation</vt:lpstr>
      <vt:lpstr>PowerPoint Presentation</vt:lpstr>
      <vt:lpstr>PowerPoint Presentation</vt:lpstr>
      <vt:lpstr>PowerPoint Presentation</vt:lpstr>
      <vt:lpstr>הזמנה יומית לנוסע - שאטלים</vt:lpstr>
      <vt:lpstr>שיקוף נסיעות</vt:lpstr>
      <vt:lpstr>בחירת שאטל ותחנת עליה</vt:lpstr>
      <vt:lpstr>עריכה / מחיקה של נסיעות</vt:lpstr>
      <vt:lpstr>אינדיקציה על אישור שיבוץ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התקשרות Y-IT</dc:title>
  <dc:creator>Shai</dc:creator>
  <cp:lastModifiedBy>Tomer Arkin</cp:lastModifiedBy>
  <cp:revision>19</cp:revision>
  <dcterms:created xsi:type="dcterms:W3CDTF">2021-10-25T13:39:19Z</dcterms:created>
  <dcterms:modified xsi:type="dcterms:W3CDTF">2023-04-24T10:58:47Z</dcterms:modified>
</cp:coreProperties>
</file>